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trictFirstAndLastChars="0" embedTrueTypeFonts="1" saveSubsetFonts="1" autoCompressPictures="0">
  <p:sldMasterIdLst>
    <p:sldMasterId id="2147483648" r:id="rId1"/>
  </p:sldMasterIdLst>
  <p:notesMasterIdLst>
    <p:notesMasterId r:id="rId20"/>
  </p:notesMasterIdLst>
  <p:sldIdLst>
    <p:sldId id="290" r:id="rId2"/>
    <p:sldId id="299" r:id="rId3"/>
    <p:sldId id="261" r:id="rId4"/>
    <p:sldId id="280" r:id="rId5"/>
    <p:sldId id="263" r:id="rId6"/>
    <p:sldId id="295" r:id="rId7"/>
    <p:sldId id="294" r:id="rId8"/>
    <p:sldId id="272" r:id="rId9"/>
    <p:sldId id="300" r:id="rId10"/>
    <p:sldId id="297" r:id="rId11"/>
    <p:sldId id="289" r:id="rId12"/>
    <p:sldId id="279" r:id="rId13"/>
    <p:sldId id="301" r:id="rId14"/>
    <p:sldId id="302" r:id="rId15"/>
    <p:sldId id="269" r:id="rId16"/>
    <p:sldId id="296" r:id="rId17"/>
    <p:sldId id="266" r:id="rId18"/>
    <p:sldId id="298" r:id="rId19"/>
  </p:sldIdLst>
  <p:sldSz cx="9906000" cy="6858000" type="A4"/>
  <p:notesSz cx="6858000" cy="9144000"/>
  <p:embeddedFontLst>
    <p:embeddedFont>
      <p:font typeface="Quattrocento Sans" panose="020B0502050000020003" pitchFamily="34" charset="0"/>
      <p:regular r:id="rId21"/>
      <p:bold r:id="rId22"/>
      <p:italic r:id="rId23"/>
      <p:boldItalic r:id="rId24"/>
    </p:embeddedFont>
    <p:embeddedFont>
      <p:font typeface="Yu Gothic UI" panose="020B0500000000000000" pitchFamily="50" charset="-128"/>
      <p:regular r:id="rId25"/>
      <p:bold r:id="rId26"/>
    </p:embeddedFont>
    <p:embeddedFont>
      <p:font typeface="游ゴシック" panose="020B0400000000000000" pitchFamily="50" charset="-128"/>
      <p:regular r:id="rId27"/>
      <p:bold r:id="rId28"/>
    </p:embeddedFont>
    <p:embeddedFont>
      <p:font typeface="游ゴシック" panose="020B0400000000000000" pitchFamily="50" charset="-128"/>
      <p:regular r:id="rId27"/>
      <p:bold r:id="rId28"/>
    </p:embeddedFont>
    <p:embeddedFont>
      <p:font typeface="游ゴシック Medium" panose="020B0500000000000000" pitchFamily="50" charset="-128"/>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46" userDrawn="1">
          <p15:clr>
            <a:srgbClr val="A4A3A4"/>
          </p15:clr>
        </p15:guide>
        <p15:guide id="2" pos="361">
          <p15:clr>
            <a:srgbClr val="A4A3A4"/>
          </p15:clr>
        </p15:guide>
        <p15:guide id="3" pos="5887" userDrawn="1">
          <p15:clr>
            <a:srgbClr val="A4A3A4"/>
          </p15:clr>
        </p15:guide>
        <p15:guide id="4" orient="horz" pos="3974"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ivIkwRfvnrFRWs55EfCbxLwJp9w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FCFCFC"/>
    <a:srgbClr val="44240C"/>
    <a:srgbClr val="F5EFE6"/>
    <a:srgbClr val="EFECE9"/>
    <a:srgbClr val="EFEBE8"/>
    <a:srgbClr val="CA123F"/>
    <a:srgbClr val="FAFAFA"/>
    <a:srgbClr val="FFFFFF"/>
    <a:srgbClr val="F6F0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D6D708-7FA2-4CEA-9454-2CCD04325BBA}" v="4" dt="2025-03-05T09:48:49.505"/>
    <p1510:client id="{F0CF0133-A5A1-4177-9F5E-59C36C6D4130}" v="10" dt="2025-03-06T06:16:15.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39" autoAdjust="0"/>
    <p:restoredTop sz="94927"/>
  </p:normalViewPr>
  <p:slideViewPr>
    <p:cSldViewPr snapToGrid="0">
      <p:cViewPr varScale="1">
        <p:scale>
          <a:sx n="130" d="100"/>
          <a:sy n="130" d="100"/>
        </p:scale>
        <p:origin x="1522" y="91"/>
      </p:cViewPr>
      <p:guideLst>
        <p:guide orient="horz" pos="346"/>
        <p:guide pos="361"/>
        <p:guide pos="5887"/>
        <p:guide orient="horz" pos="397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presProps" Target="presProps.xml"/><Relationship Id="rId21" Type="http://schemas.openxmlformats.org/officeDocument/2006/relationships/font" Target="fonts/font1.fntdata"/><Relationship Id="rId42" Type="http://schemas.openxmlformats.org/officeDocument/2006/relationships/tableStyles" Target="tableStyles.xml"/><Relationship Id="rId47"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8" Type="http://customschemas.google.com/relationships/presentationmetadata" Target="metadata"/><Relationship Id="rId46"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40" Type="http://schemas.openxmlformats.org/officeDocument/2006/relationships/viewProps" Target="viewProps.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9" name="Google Shape;209;p5: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3: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5" name="Google Shape;315;p13: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0901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2" name="Google Shape;262;p10: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3: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3575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4: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2" name="Google Shape;322;p14: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4398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8: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2" name="Google Shape;322;p14: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2" name="Google Shape;322;p14: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757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2: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2: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4: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1114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6: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 name="Google Shape;220;p7: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2487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8: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5" name="Google Shape;255;p9: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8290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3: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5" name="Google Shape;315;p13: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2683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3: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8845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8</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00587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タイトルのみ">
  <p:cSld name="1_タイトルのみ">
    <p:spTree>
      <p:nvGrpSpPr>
        <p:cNvPr id="1" name="Shape 12"/>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82"/>
        <p:cNvGrpSpPr/>
        <p:nvPr/>
      </p:nvGrpSpPr>
      <p:grpSpPr>
        <a:xfrm>
          <a:off x="0" y="0"/>
          <a:ext cx="0" cy="0"/>
          <a:chOff x="0" y="0"/>
          <a:chExt cx="0" cy="0"/>
        </a:xfrm>
      </p:grpSpPr>
      <p:sp>
        <p:nvSpPr>
          <p:cNvPr id="83" name="Google Shape;83;p28"/>
          <p:cNvSpPr txBox="1">
            <a:spLocks noGrp="1"/>
          </p:cNvSpPr>
          <p:nvPr>
            <p:ph type="title"/>
          </p:nvPr>
        </p:nvSpPr>
        <p:spPr>
          <a:xfrm>
            <a:off x="682625" y="457200"/>
            <a:ext cx="3194050"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Google Shape;84;p28"/>
          <p:cNvSpPr>
            <a:spLocks noGrp="1"/>
          </p:cNvSpPr>
          <p:nvPr>
            <p:ph type="pic" idx="2"/>
          </p:nvPr>
        </p:nvSpPr>
        <p:spPr>
          <a:xfrm>
            <a:off x="4211638" y="987425"/>
            <a:ext cx="5014912" cy="4873625"/>
          </a:xfrm>
          <a:prstGeom prst="rect">
            <a:avLst/>
          </a:prstGeom>
          <a:noFill/>
          <a:ln>
            <a:noFill/>
          </a:ln>
        </p:spPr>
      </p:sp>
      <p:sp>
        <p:nvSpPr>
          <p:cNvPr id="85" name="Google Shape;85;p28"/>
          <p:cNvSpPr txBox="1">
            <a:spLocks noGrp="1"/>
          </p:cNvSpPr>
          <p:nvPr>
            <p:ph type="body" idx="1"/>
          </p:nvPr>
        </p:nvSpPr>
        <p:spPr>
          <a:xfrm>
            <a:off x="682625" y="2057400"/>
            <a:ext cx="3194050"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86" name="Google Shape;86;p28"/>
          <p:cNvSpPr txBox="1">
            <a:spLocks noGrp="1"/>
          </p:cNvSpPr>
          <p:nvPr>
            <p:ph type="dt" idx="10"/>
          </p:nvPr>
        </p:nvSpPr>
        <p:spPr>
          <a:xfrm>
            <a:off x="681038" y="6356350"/>
            <a:ext cx="222885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7" name="Google Shape;87;p28"/>
          <p:cNvSpPr txBox="1">
            <a:spLocks noGrp="1"/>
          </p:cNvSpPr>
          <p:nvPr>
            <p:ph type="ftr" idx="11"/>
          </p:nvPr>
        </p:nvSpPr>
        <p:spPr>
          <a:xfrm>
            <a:off x="3281363" y="6356350"/>
            <a:ext cx="334327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28"/>
          <p:cNvSpPr txBox="1">
            <a:spLocks noGrp="1"/>
          </p:cNvSpPr>
          <p:nvPr>
            <p:ph type="sldNum" idx="12"/>
          </p:nvPr>
        </p:nvSpPr>
        <p:spPr>
          <a:xfrm>
            <a:off x="9153490" y="6429350"/>
            <a:ext cx="608661"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89"/>
        <p:cNvGrpSpPr/>
        <p:nvPr/>
      </p:nvGrpSpPr>
      <p:grpSpPr>
        <a:xfrm>
          <a:off x="0" y="0"/>
          <a:ext cx="0" cy="0"/>
          <a:chOff x="0" y="0"/>
          <a:chExt cx="0" cy="0"/>
        </a:xfrm>
      </p:grpSpPr>
      <p:sp>
        <p:nvSpPr>
          <p:cNvPr id="90" name="Google Shape;90;p29"/>
          <p:cNvSpPr txBox="1">
            <a:spLocks noGrp="1"/>
          </p:cNvSpPr>
          <p:nvPr>
            <p:ph type="title"/>
          </p:nvPr>
        </p:nvSpPr>
        <p:spPr>
          <a:xfrm>
            <a:off x="681038" y="365125"/>
            <a:ext cx="8543925"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9"/>
          <p:cNvSpPr txBox="1">
            <a:spLocks noGrp="1"/>
          </p:cNvSpPr>
          <p:nvPr>
            <p:ph type="body" idx="1"/>
          </p:nvPr>
        </p:nvSpPr>
        <p:spPr>
          <a:xfrm rot="5400000">
            <a:off x="2777332" y="-270668"/>
            <a:ext cx="4351338" cy="854392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 name="Google Shape;92;p29"/>
          <p:cNvSpPr txBox="1">
            <a:spLocks noGrp="1"/>
          </p:cNvSpPr>
          <p:nvPr>
            <p:ph type="dt" idx="10"/>
          </p:nvPr>
        </p:nvSpPr>
        <p:spPr>
          <a:xfrm>
            <a:off x="681038" y="6356350"/>
            <a:ext cx="222885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3" name="Google Shape;93;p29"/>
          <p:cNvSpPr txBox="1">
            <a:spLocks noGrp="1"/>
          </p:cNvSpPr>
          <p:nvPr>
            <p:ph type="ftr" idx="11"/>
          </p:nvPr>
        </p:nvSpPr>
        <p:spPr>
          <a:xfrm>
            <a:off x="3281363" y="6356350"/>
            <a:ext cx="334327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4" name="Google Shape;94;p29"/>
          <p:cNvSpPr txBox="1">
            <a:spLocks noGrp="1"/>
          </p:cNvSpPr>
          <p:nvPr>
            <p:ph type="sldNum" idx="12"/>
          </p:nvPr>
        </p:nvSpPr>
        <p:spPr>
          <a:xfrm>
            <a:off x="9153490" y="6429350"/>
            <a:ext cx="608661"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95"/>
        <p:cNvGrpSpPr/>
        <p:nvPr/>
      </p:nvGrpSpPr>
      <p:grpSpPr>
        <a:xfrm>
          <a:off x="0" y="0"/>
          <a:ext cx="0" cy="0"/>
          <a:chOff x="0" y="0"/>
          <a:chExt cx="0" cy="0"/>
        </a:xfrm>
      </p:grpSpPr>
      <p:sp>
        <p:nvSpPr>
          <p:cNvPr id="96" name="Google Shape;96;p30"/>
          <p:cNvSpPr txBox="1">
            <a:spLocks noGrp="1"/>
          </p:cNvSpPr>
          <p:nvPr>
            <p:ph type="title"/>
          </p:nvPr>
        </p:nvSpPr>
        <p:spPr>
          <a:xfrm rot="5400000">
            <a:off x="5251450" y="2203450"/>
            <a:ext cx="5811838" cy="21351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30"/>
          <p:cNvSpPr txBox="1">
            <a:spLocks noGrp="1"/>
          </p:cNvSpPr>
          <p:nvPr>
            <p:ph type="body" idx="1"/>
          </p:nvPr>
        </p:nvSpPr>
        <p:spPr>
          <a:xfrm rot="5400000">
            <a:off x="903288" y="142875"/>
            <a:ext cx="5811838" cy="62563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8" name="Google Shape;98;p30"/>
          <p:cNvSpPr txBox="1">
            <a:spLocks noGrp="1"/>
          </p:cNvSpPr>
          <p:nvPr>
            <p:ph type="dt" idx="10"/>
          </p:nvPr>
        </p:nvSpPr>
        <p:spPr>
          <a:xfrm>
            <a:off x="681038" y="6356350"/>
            <a:ext cx="222885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9" name="Google Shape;99;p30"/>
          <p:cNvSpPr txBox="1">
            <a:spLocks noGrp="1"/>
          </p:cNvSpPr>
          <p:nvPr>
            <p:ph type="ftr" idx="11"/>
          </p:nvPr>
        </p:nvSpPr>
        <p:spPr>
          <a:xfrm>
            <a:off x="3281363" y="6356350"/>
            <a:ext cx="334327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0" name="Google Shape;100;p30"/>
          <p:cNvSpPr txBox="1">
            <a:spLocks noGrp="1"/>
          </p:cNvSpPr>
          <p:nvPr>
            <p:ph type="sldNum" idx="12"/>
          </p:nvPr>
        </p:nvSpPr>
        <p:spPr>
          <a:xfrm>
            <a:off x="9153490" y="6429350"/>
            <a:ext cx="608661"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2 つのコンテンツ">
  <p:cSld name="1_2 つのコンテンツ">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3119217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13"/>
        <p:cNvGrpSpPr/>
        <p:nvPr/>
      </p:nvGrpSpPr>
      <p:grpSpPr>
        <a:xfrm>
          <a:off x="0" y="0"/>
          <a:ext cx="0" cy="0"/>
          <a:chOff x="0" y="0"/>
          <a:chExt cx="0" cy="0"/>
        </a:xfrm>
      </p:grpSpPr>
      <p:sp>
        <p:nvSpPr>
          <p:cNvPr id="14" name="Google Shape;14;p17"/>
          <p:cNvSpPr/>
          <p:nvPr/>
        </p:nvSpPr>
        <p:spPr>
          <a:xfrm flipH="1">
            <a:off x="573088" y="0"/>
            <a:ext cx="72000" cy="900000"/>
          </a:xfrm>
          <a:prstGeom prst="rect">
            <a:avLst/>
          </a:prstGeom>
          <a:solidFill>
            <a:srgbClr val="CCCCCC">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A123F"/>
              </a:solidFill>
              <a:latin typeface="Arial"/>
              <a:ea typeface="Arial"/>
              <a:cs typeface="Arial"/>
              <a:sym typeface="Arial"/>
            </a:endParaRPr>
          </a:p>
        </p:txBody>
      </p:sp>
      <p:sp>
        <p:nvSpPr>
          <p:cNvPr id="15" name="Google Shape;15;p17"/>
          <p:cNvSpPr txBox="1">
            <a:spLocks noGrp="1"/>
          </p:cNvSpPr>
          <p:nvPr>
            <p:ph type="title"/>
          </p:nvPr>
        </p:nvSpPr>
        <p:spPr>
          <a:xfrm>
            <a:off x="788987" y="312843"/>
            <a:ext cx="8543925" cy="33502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1"/>
              </a:buClr>
              <a:buSzPts val="2400"/>
              <a:buFont typeface="Arial"/>
              <a:buNone/>
              <a:defRPr sz="2400" b="1" i="0">
                <a:solidFill>
                  <a:schemeClr val="dk1"/>
                </a:solidFill>
                <a:latin typeface="Yu Gothic" panose="020B0400000000000000" pitchFamily="34" charset="-128"/>
                <a:ea typeface="Yu Gothic" panose="020B0400000000000000" pitchFamily="34" charset="-128"/>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6" name="Google Shape;16;p17"/>
          <p:cNvSpPr txBox="1">
            <a:spLocks noGrp="1"/>
          </p:cNvSpPr>
          <p:nvPr>
            <p:ph type="body" idx="1"/>
          </p:nvPr>
        </p:nvSpPr>
        <p:spPr>
          <a:xfrm>
            <a:off x="788988" y="1028720"/>
            <a:ext cx="8543924" cy="349839"/>
          </a:xfrm>
          <a:prstGeom prst="rect">
            <a:avLst/>
          </a:prstGeom>
          <a:noFill/>
          <a:ln>
            <a:noFill/>
          </a:ln>
        </p:spPr>
        <p:txBody>
          <a:bodyPr spcFirstLastPara="1" wrap="square" lIns="0" tIns="0" rIns="0" bIns="0" anchor="t" anchorCtr="0">
            <a:spAutoFit/>
          </a:bodyPr>
          <a:lstStyle>
            <a:lvl1pPr marL="457200" marR="0" lvl="0" indent="-228600" algn="l" rtl="0">
              <a:lnSpc>
                <a:spcPct val="120000"/>
              </a:lnSpc>
              <a:spcBef>
                <a:spcPts val="1000"/>
              </a:spcBef>
              <a:spcAft>
                <a:spcPts val="0"/>
              </a:spcAft>
              <a:buClr>
                <a:schemeClr val="dk1"/>
              </a:buClr>
              <a:buSzPts val="1200"/>
              <a:buFont typeface="Arial"/>
              <a:buNone/>
              <a:defRPr sz="1200" b="0" i="0" u="none" strike="noStrike" cap="none">
                <a:solidFill>
                  <a:schemeClr val="dk1"/>
                </a:solidFill>
                <a:latin typeface="Yu Gothic" panose="020B0400000000000000" pitchFamily="34" charset="-128"/>
                <a:ea typeface="Yu Gothic" panose="020B0400000000000000" pitchFamily="34" charset="-128"/>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タイトル スライド">
  <p:cSld name="1_タイトル スライド">
    <p:spTree>
      <p:nvGrpSpPr>
        <p:cNvPr id="1" name="Shape 1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セクション見出し">
  <p:cSld name="セクション見出し">
    <p:spTree>
      <p:nvGrpSpPr>
        <p:cNvPr id="1" name="Shape 19"/>
        <p:cNvGrpSpPr/>
        <p:nvPr/>
      </p:nvGrpSpPr>
      <p:grpSpPr>
        <a:xfrm>
          <a:off x="0" y="0"/>
          <a:ext cx="0" cy="0"/>
          <a:chOff x="0" y="0"/>
          <a:chExt cx="0" cy="0"/>
        </a:xfrm>
      </p:grpSpPr>
      <p:sp>
        <p:nvSpPr>
          <p:cNvPr id="20" name="Google Shape;20;p20"/>
          <p:cNvSpPr/>
          <p:nvPr/>
        </p:nvSpPr>
        <p:spPr>
          <a:xfrm flipH="1">
            <a:off x="573088" y="0"/>
            <a:ext cx="72000" cy="900000"/>
          </a:xfrm>
          <a:prstGeom prst="rect">
            <a:avLst/>
          </a:prstGeom>
          <a:solidFill>
            <a:srgbClr val="CCCCCC">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A123F"/>
              </a:solidFill>
              <a:latin typeface="Arial"/>
              <a:ea typeface="Arial"/>
              <a:cs typeface="Arial"/>
              <a:sym typeface="Arial"/>
            </a:endParaRPr>
          </a:p>
        </p:txBody>
      </p:sp>
      <p:sp>
        <p:nvSpPr>
          <p:cNvPr id="21" name="Google Shape;21;p20"/>
          <p:cNvSpPr txBox="1">
            <a:spLocks noGrp="1"/>
          </p:cNvSpPr>
          <p:nvPr>
            <p:ph type="title"/>
          </p:nvPr>
        </p:nvSpPr>
        <p:spPr>
          <a:xfrm>
            <a:off x="788987" y="312843"/>
            <a:ext cx="8543925" cy="33502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1"/>
              </a:buClr>
              <a:buSzPts val="2400"/>
              <a:buFont typeface="Arial"/>
              <a:buNone/>
              <a:defRPr sz="2400" b="1" i="0">
                <a:solidFill>
                  <a:schemeClr val="dk1"/>
                </a:solidFill>
                <a:latin typeface="Yu Gothic" panose="020B0400000000000000" pitchFamily="34" charset="-128"/>
                <a:ea typeface="Yu Gothic" panose="020B0400000000000000" pitchFamily="34" charset="-128"/>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22" name="Google Shape;22;p20"/>
          <p:cNvSpPr>
            <a:spLocks noGrp="1"/>
          </p:cNvSpPr>
          <p:nvPr>
            <p:ph type="pic" idx="2"/>
          </p:nvPr>
        </p:nvSpPr>
        <p:spPr>
          <a:xfrm>
            <a:off x="573088" y="1208741"/>
            <a:ext cx="8759825" cy="5099984"/>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とコンテンツ">
  <p:cSld name="タイトルとコンテンツ">
    <p:spTree>
      <p:nvGrpSpPr>
        <p:cNvPr id="1" name="Shape 23"/>
        <p:cNvGrpSpPr/>
        <p:nvPr/>
      </p:nvGrpSpPr>
      <p:grpSpPr>
        <a:xfrm>
          <a:off x="0" y="0"/>
          <a:ext cx="0" cy="0"/>
          <a:chOff x="0" y="0"/>
          <a:chExt cx="0" cy="0"/>
        </a:xfrm>
      </p:grpSpPr>
      <p:sp>
        <p:nvSpPr>
          <p:cNvPr id="24" name="Google Shape;24;p21"/>
          <p:cNvSpPr/>
          <p:nvPr/>
        </p:nvSpPr>
        <p:spPr>
          <a:xfrm flipH="1">
            <a:off x="573088" y="0"/>
            <a:ext cx="72000" cy="900000"/>
          </a:xfrm>
          <a:prstGeom prst="rect">
            <a:avLst/>
          </a:prstGeom>
          <a:solidFill>
            <a:srgbClr val="CCCCCC">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A123F"/>
              </a:solidFill>
              <a:latin typeface="Arial"/>
              <a:ea typeface="Arial"/>
              <a:cs typeface="Arial"/>
              <a:sym typeface="Arial"/>
            </a:endParaRPr>
          </a:p>
        </p:txBody>
      </p:sp>
      <p:sp>
        <p:nvSpPr>
          <p:cNvPr id="25" name="Google Shape;25;p21"/>
          <p:cNvSpPr txBox="1">
            <a:spLocks noGrp="1"/>
          </p:cNvSpPr>
          <p:nvPr>
            <p:ph type="title"/>
          </p:nvPr>
        </p:nvSpPr>
        <p:spPr>
          <a:xfrm>
            <a:off x="1550583" y="312843"/>
            <a:ext cx="7782329" cy="33502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1"/>
              </a:buClr>
              <a:buSzPts val="2400"/>
              <a:buFont typeface="Arial"/>
              <a:buNone/>
              <a:defRPr sz="2400" b="1" i="0">
                <a:solidFill>
                  <a:schemeClr val="dk1"/>
                </a:solidFill>
                <a:latin typeface="Yu Gothic" panose="020B0400000000000000" pitchFamily="34" charset="-128"/>
                <a:ea typeface="Yu Gothic" panose="020B0400000000000000" pitchFamily="34" charset="-128"/>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pic>
        <p:nvPicPr>
          <p:cNvPr id="26" name="Google Shape;26;p21" descr="ロゴ&#10;&#10;自動的に生成された説明"/>
          <p:cNvPicPr preferRelativeResize="0"/>
          <p:nvPr/>
        </p:nvPicPr>
        <p:blipFill rotWithShape="1">
          <a:blip r:embed="rId2">
            <a:alphaModFix/>
          </a:blip>
          <a:srcRect/>
          <a:stretch/>
        </p:blipFill>
        <p:spPr>
          <a:xfrm>
            <a:off x="792000" y="146573"/>
            <a:ext cx="611671" cy="606855"/>
          </a:xfrm>
          <a:prstGeom prst="rect">
            <a:avLst/>
          </a:prstGeom>
          <a:noFill/>
          <a:ln>
            <a:noFill/>
          </a:ln>
        </p:spPr>
      </p:pic>
      <p:sp>
        <p:nvSpPr>
          <p:cNvPr id="27" name="Google Shape;27;p21"/>
          <p:cNvSpPr txBox="1">
            <a:spLocks noGrp="1"/>
          </p:cNvSpPr>
          <p:nvPr>
            <p:ph type="body" idx="1"/>
          </p:nvPr>
        </p:nvSpPr>
        <p:spPr>
          <a:xfrm>
            <a:off x="788988" y="1028720"/>
            <a:ext cx="8543924" cy="209545"/>
          </a:xfrm>
          <a:prstGeom prst="rect">
            <a:avLst/>
          </a:prstGeom>
          <a:noFill/>
          <a:ln>
            <a:noFill/>
          </a:ln>
        </p:spPr>
        <p:txBody>
          <a:bodyPr spcFirstLastPara="1" wrap="square" lIns="0" tIns="0" rIns="0" bIns="0" anchor="t" anchorCtr="0">
            <a:spAutoFit/>
          </a:bodyPr>
          <a:lstStyle>
            <a:lvl1pPr marL="457200" marR="0" lvl="0" indent="-228600" algn="l" rtl="0">
              <a:lnSpc>
                <a:spcPct val="12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55"/>
        <p:cNvGrpSpPr/>
        <p:nvPr/>
      </p:nvGrpSpPr>
      <p:grpSpPr>
        <a:xfrm>
          <a:off x="0" y="0"/>
          <a:ext cx="0" cy="0"/>
          <a:chOff x="0" y="0"/>
          <a:chExt cx="0" cy="0"/>
        </a:xfrm>
      </p:grpSpPr>
      <p:sp>
        <p:nvSpPr>
          <p:cNvPr id="56" name="Google Shape;56;p24"/>
          <p:cNvSpPr txBox="1">
            <a:spLocks noGrp="1"/>
          </p:cNvSpPr>
          <p:nvPr>
            <p:ph type="title"/>
          </p:nvPr>
        </p:nvSpPr>
        <p:spPr>
          <a:xfrm>
            <a:off x="681038" y="365125"/>
            <a:ext cx="8543925"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24"/>
          <p:cNvSpPr txBox="1">
            <a:spLocks noGrp="1"/>
          </p:cNvSpPr>
          <p:nvPr>
            <p:ph type="body" idx="1"/>
          </p:nvPr>
        </p:nvSpPr>
        <p:spPr>
          <a:xfrm>
            <a:off x="681038" y="1825625"/>
            <a:ext cx="4195762"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 name="Google Shape;58;p24"/>
          <p:cNvSpPr txBox="1">
            <a:spLocks noGrp="1"/>
          </p:cNvSpPr>
          <p:nvPr>
            <p:ph type="body" idx="2"/>
          </p:nvPr>
        </p:nvSpPr>
        <p:spPr>
          <a:xfrm>
            <a:off x="5029200" y="1825625"/>
            <a:ext cx="4195763"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 name="Google Shape;59;p24"/>
          <p:cNvSpPr txBox="1">
            <a:spLocks noGrp="1"/>
          </p:cNvSpPr>
          <p:nvPr>
            <p:ph type="dt" idx="10"/>
          </p:nvPr>
        </p:nvSpPr>
        <p:spPr>
          <a:xfrm>
            <a:off x="681038" y="6356350"/>
            <a:ext cx="222885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 name="Google Shape;60;p24"/>
          <p:cNvSpPr txBox="1">
            <a:spLocks noGrp="1"/>
          </p:cNvSpPr>
          <p:nvPr>
            <p:ph type="ftr" idx="11"/>
          </p:nvPr>
        </p:nvSpPr>
        <p:spPr>
          <a:xfrm>
            <a:off x="3281363" y="6356350"/>
            <a:ext cx="334327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682625" y="365125"/>
            <a:ext cx="8543925"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25"/>
          <p:cNvSpPr txBox="1">
            <a:spLocks noGrp="1"/>
          </p:cNvSpPr>
          <p:nvPr>
            <p:ph type="body" idx="1"/>
          </p:nvPr>
        </p:nvSpPr>
        <p:spPr>
          <a:xfrm>
            <a:off x="682625" y="1681163"/>
            <a:ext cx="4191000"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64" name="Google Shape;64;p25"/>
          <p:cNvSpPr txBox="1">
            <a:spLocks noGrp="1"/>
          </p:cNvSpPr>
          <p:nvPr>
            <p:ph type="body" idx="2"/>
          </p:nvPr>
        </p:nvSpPr>
        <p:spPr>
          <a:xfrm>
            <a:off x="682625" y="2505075"/>
            <a:ext cx="4191000"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 name="Google Shape;65;p25"/>
          <p:cNvSpPr txBox="1">
            <a:spLocks noGrp="1"/>
          </p:cNvSpPr>
          <p:nvPr>
            <p:ph type="body" idx="3"/>
          </p:nvPr>
        </p:nvSpPr>
        <p:spPr>
          <a:xfrm>
            <a:off x="5014913" y="1681163"/>
            <a:ext cx="421163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66" name="Google Shape;66;p25"/>
          <p:cNvSpPr txBox="1">
            <a:spLocks noGrp="1"/>
          </p:cNvSpPr>
          <p:nvPr>
            <p:ph type="body" idx="4"/>
          </p:nvPr>
        </p:nvSpPr>
        <p:spPr>
          <a:xfrm>
            <a:off x="5014913" y="2505075"/>
            <a:ext cx="421163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 name="Google Shape;67;p25"/>
          <p:cNvSpPr txBox="1">
            <a:spLocks noGrp="1"/>
          </p:cNvSpPr>
          <p:nvPr>
            <p:ph type="dt" idx="10"/>
          </p:nvPr>
        </p:nvSpPr>
        <p:spPr>
          <a:xfrm>
            <a:off x="681038" y="6356350"/>
            <a:ext cx="222885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8" name="Google Shape;68;p25"/>
          <p:cNvSpPr txBox="1">
            <a:spLocks noGrp="1"/>
          </p:cNvSpPr>
          <p:nvPr>
            <p:ph type="ftr" idx="11"/>
          </p:nvPr>
        </p:nvSpPr>
        <p:spPr>
          <a:xfrm>
            <a:off x="3281363" y="6356350"/>
            <a:ext cx="334327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9" name="Google Shape;69;p25"/>
          <p:cNvSpPr txBox="1">
            <a:spLocks noGrp="1"/>
          </p:cNvSpPr>
          <p:nvPr>
            <p:ph type="sldNum" idx="12"/>
          </p:nvPr>
        </p:nvSpPr>
        <p:spPr>
          <a:xfrm>
            <a:off x="9153490" y="6429350"/>
            <a:ext cx="608661"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70"/>
        <p:cNvGrpSpPr/>
        <p:nvPr/>
      </p:nvGrpSpPr>
      <p:grpSpPr>
        <a:xfrm>
          <a:off x="0" y="0"/>
          <a:ext cx="0" cy="0"/>
          <a:chOff x="0" y="0"/>
          <a:chExt cx="0" cy="0"/>
        </a:xfrm>
      </p:grpSpPr>
      <p:sp>
        <p:nvSpPr>
          <p:cNvPr id="71" name="Google Shape;71;p26"/>
          <p:cNvSpPr txBox="1">
            <a:spLocks noGrp="1"/>
          </p:cNvSpPr>
          <p:nvPr>
            <p:ph type="title"/>
          </p:nvPr>
        </p:nvSpPr>
        <p:spPr>
          <a:xfrm>
            <a:off x="681038" y="365125"/>
            <a:ext cx="8543925"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Google Shape;72;p26"/>
          <p:cNvSpPr txBox="1">
            <a:spLocks noGrp="1"/>
          </p:cNvSpPr>
          <p:nvPr>
            <p:ph type="dt" idx="10"/>
          </p:nvPr>
        </p:nvSpPr>
        <p:spPr>
          <a:xfrm>
            <a:off x="681038" y="6356350"/>
            <a:ext cx="222885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Google Shape;73;p26"/>
          <p:cNvSpPr txBox="1">
            <a:spLocks noGrp="1"/>
          </p:cNvSpPr>
          <p:nvPr>
            <p:ph type="ftr" idx="11"/>
          </p:nvPr>
        </p:nvSpPr>
        <p:spPr>
          <a:xfrm>
            <a:off x="3281363" y="6356350"/>
            <a:ext cx="334327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4" name="Google Shape;74;p26"/>
          <p:cNvSpPr txBox="1">
            <a:spLocks noGrp="1"/>
          </p:cNvSpPr>
          <p:nvPr>
            <p:ph type="sldNum" idx="12"/>
          </p:nvPr>
        </p:nvSpPr>
        <p:spPr>
          <a:xfrm>
            <a:off x="9153490" y="6429350"/>
            <a:ext cx="608661"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75"/>
        <p:cNvGrpSpPr/>
        <p:nvPr/>
      </p:nvGrpSpPr>
      <p:grpSpPr>
        <a:xfrm>
          <a:off x="0" y="0"/>
          <a:ext cx="0" cy="0"/>
          <a:chOff x="0" y="0"/>
          <a:chExt cx="0" cy="0"/>
        </a:xfrm>
      </p:grpSpPr>
      <p:sp>
        <p:nvSpPr>
          <p:cNvPr id="76" name="Google Shape;76;p27"/>
          <p:cNvSpPr txBox="1">
            <a:spLocks noGrp="1"/>
          </p:cNvSpPr>
          <p:nvPr>
            <p:ph type="title"/>
          </p:nvPr>
        </p:nvSpPr>
        <p:spPr>
          <a:xfrm>
            <a:off x="682625" y="457200"/>
            <a:ext cx="3194050"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Google Shape;77;p27"/>
          <p:cNvSpPr txBox="1">
            <a:spLocks noGrp="1"/>
          </p:cNvSpPr>
          <p:nvPr>
            <p:ph type="body" idx="1"/>
          </p:nvPr>
        </p:nvSpPr>
        <p:spPr>
          <a:xfrm>
            <a:off x="4211638" y="987425"/>
            <a:ext cx="5014912"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8" name="Google Shape;78;p27"/>
          <p:cNvSpPr txBox="1">
            <a:spLocks noGrp="1"/>
          </p:cNvSpPr>
          <p:nvPr>
            <p:ph type="body" idx="2"/>
          </p:nvPr>
        </p:nvSpPr>
        <p:spPr>
          <a:xfrm>
            <a:off x="682625" y="2057400"/>
            <a:ext cx="3194050"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79" name="Google Shape;79;p27"/>
          <p:cNvSpPr txBox="1">
            <a:spLocks noGrp="1"/>
          </p:cNvSpPr>
          <p:nvPr>
            <p:ph type="dt" idx="10"/>
          </p:nvPr>
        </p:nvSpPr>
        <p:spPr>
          <a:xfrm>
            <a:off x="681038" y="6356350"/>
            <a:ext cx="222885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0" name="Google Shape;80;p27"/>
          <p:cNvSpPr txBox="1">
            <a:spLocks noGrp="1"/>
          </p:cNvSpPr>
          <p:nvPr>
            <p:ph type="ftr" idx="11"/>
          </p:nvPr>
        </p:nvSpPr>
        <p:spPr>
          <a:xfrm>
            <a:off x="3281363" y="6356350"/>
            <a:ext cx="334327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1" name="Google Shape;81;p27"/>
          <p:cNvSpPr txBox="1">
            <a:spLocks noGrp="1"/>
          </p:cNvSpPr>
          <p:nvPr>
            <p:ph type="sldNum" idx="12"/>
          </p:nvPr>
        </p:nvSpPr>
        <p:spPr>
          <a:xfrm>
            <a:off x="9153490" y="6429350"/>
            <a:ext cx="608661"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4" name="Google Shape;10;p15">
            <a:extLst>
              <a:ext uri="{FF2B5EF4-FFF2-40B4-BE49-F238E27FC236}">
                <a16:creationId xmlns:a16="http://schemas.microsoft.com/office/drawing/2014/main" id="{CB25EB90-33CA-A9D4-8DA3-30F9841C4616}"/>
              </a:ext>
            </a:extLst>
          </p:cNvPr>
          <p:cNvSpPr txBox="1"/>
          <p:nvPr userDrawn="1"/>
        </p:nvSpPr>
        <p:spPr>
          <a:xfrm>
            <a:off x="9082050" y="6440273"/>
            <a:ext cx="60866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ja-JP" sz="900" b="0" i="0" u="none" strike="noStrike" cap="none">
                <a:solidFill>
                  <a:srgbClr val="505050"/>
                </a:solidFill>
                <a:latin typeface="Arial"/>
                <a:ea typeface="Arial"/>
                <a:cs typeface="Arial"/>
                <a:sym typeface="Arial"/>
              </a:rPr>
              <a:t>‹#›</a:t>
            </a:fld>
            <a:endParaRPr sz="900" b="0" i="0" u="none" strike="noStrike" cap="none">
              <a:solidFill>
                <a:srgbClr val="505050"/>
              </a:solidFill>
              <a:latin typeface="Arial"/>
              <a:ea typeface="Arial"/>
              <a:cs typeface="Arial"/>
              <a:sym typeface="Arial"/>
            </a:endParaRPr>
          </a:p>
        </p:txBody>
      </p:sp>
      <p:cxnSp>
        <p:nvCxnSpPr>
          <p:cNvPr id="5" name="Google Shape;11;p15">
            <a:extLst>
              <a:ext uri="{FF2B5EF4-FFF2-40B4-BE49-F238E27FC236}">
                <a16:creationId xmlns:a16="http://schemas.microsoft.com/office/drawing/2014/main" id="{CB597050-9400-902F-E2C3-9246CC64E190}"/>
              </a:ext>
            </a:extLst>
          </p:cNvPr>
          <p:cNvCxnSpPr/>
          <p:nvPr userDrawn="1"/>
        </p:nvCxnSpPr>
        <p:spPr>
          <a:xfrm>
            <a:off x="9442092" y="6560454"/>
            <a:ext cx="0" cy="108000"/>
          </a:xfrm>
          <a:prstGeom prst="straightConnector1">
            <a:avLst/>
          </a:prstGeom>
          <a:noFill/>
          <a:ln w="9525" cap="flat" cmpd="sng">
            <a:solidFill>
              <a:srgbClr val="505050"/>
            </a:solidFill>
            <a:prstDash val="solid"/>
            <a:miter lim="800000"/>
            <a:headEnd type="none" w="sm" len="sm"/>
            <a:tailEnd type="none" w="sm" len="sm"/>
          </a:ln>
        </p:spPr>
      </p:cxnSp>
      <p:sp>
        <p:nvSpPr>
          <p:cNvPr id="6" name="Google Shape;202;p4">
            <a:extLst>
              <a:ext uri="{FF2B5EF4-FFF2-40B4-BE49-F238E27FC236}">
                <a16:creationId xmlns:a16="http://schemas.microsoft.com/office/drawing/2014/main" id="{9E049350-D292-4D40-43F7-0AD1E48BD897}"/>
              </a:ext>
            </a:extLst>
          </p:cNvPr>
          <p:cNvSpPr txBox="1"/>
          <p:nvPr userDrawn="1"/>
        </p:nvSpPr>
        <p:spPr>
          <a:xfrm>
            <a:off x="7021945" y="6569951"/>
            <a:ext cx="2346822" cy="129266"/>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ja-JP" sz="700" b="0" i="0" dirty="0">
                <a:solidFill>
                  <a:srgbClr val="AEABAB"/>
                </a:solidFill>
                <a:latin typeface="游ゴシック" panose="020B0400000000000000" pitchFamily="50" charset="-128"/>
                <a:ea typeface="游ゴシック" panose="020B0400000000000000" pitchFamily="50" charset="-128"/>
                <a:cs typeface="Roboto"/>
                <a:sym typeface="Roboto"/>
              </a:rPr>
              <a:t>Copyright © Nestle Group All Rights Reserved.</a:t>
            </a:r>
            <a:endParaRPr sz="700" dirty="0">
              <a:solidFill>
                <a:srgbClr val="AEABAB"/>
              </a:solidFill>
              <a:latin typeface="游ゴシック" panose="020B0400000000000000" pitchFamily="50" charset="-128"/>
              <a:ea typeface="游ゴシック" panose="020B0400000000000000" pitchFamily="50" charset="-128"/>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png"/><Relationship Id="rId21" Type="http://schemas.openxmlformats.org/officeDocument/2006/relationships/image" Target="../media/image34.tif"/><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0.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hyperlink" Target="https://shop.nestle.jp/front/contents/ambassador/amb/?content=ndg#ndgCapsule" TargetMode="External"/><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nestle.jp/home/office-coffee/amb/amb-genio-i-3/#simulat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1.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hyperlink" Target="https://shop.nestle.jp/front/contents/ambassador/amb/invoice/" TargetMode="Externa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hyperlink" Target="https://shop.nestle.jp/front/contents/guide/pay/"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shop.nestle.jp/front/contents/ambassador/amb/invoic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nes.tl/awcform&#8203;" TargetMode="External"/><Relationship Id="rId5" Type="http://schemas.openxmlformats.org/officeDocument/2006/relationships/hyperlink" Target="https://nes.tl/workfaq" TargetMode="Externa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8.xml"/><Relationship Id="rId3" Type="http://schemas.openxmlformats.org/officeDocument/2006/relationships/slide" Target="slide12.xml"/><Relationship Id="rId7" Type="http://schemas.openxmlformats.org/officeDocument/2006/relationships/slide" Target="slide17.xml"/><Relationship Id="rId12"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slide" Target="slide11.xml"/><Relationship Id="rId1" Type="http://schemas.openxmlformats.org/officeDocument/2006/relationships/slideLayout" Target="../slideLayouts/slideLayout13.xml"/><Relationship Id="rId6" Type="http://schemas.openxmlformats.org/officeDocument/2006/relationships/slide" Target="slide16.xml"/><Relationship Id="rId11" Type="http://schemas.openxmlformats.org/officeDocument/2006/relationships/slide" Target="slide6.xml"/><Relationship Id="rId5" Type="http://schemas.openxmlformats.org/officeDocument/2006/relationships/slide" Target="slide15.xml"/><Relationship Id="rId15" Type="http://schemas.openxmlformats.org/officeDocument/2006/relationships/slide" Target="slide10.xml"/><Relationship Id="rId10" Type="http://schemas.openxmlformats.org/officeDocument/2006/relationships/slide" Target="slide5.xml"/><Relationship Id="rId4" Type="http://schemas.openxmlformats.org/officeDocument/2006/relationships/slide" Target="slide13.xml"/><Relationship Id="rId9" Type="http://schemas.openxmlformats.org/officeDocument/2006/relationships/slide" Target="slide4.xml"/><Relationship Id="rId14" Type="http://schemas.openxmlformats.org/officeDocument/2006/relationships/slide" Target="slide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7.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5"/>
          <p:cNvSpPr/>
          <p:nvPr/>
        </p:nvSpPr>
        <p:spPr>
          <a:xfrm rot="10800000">
            <a:off x="7114555" y="2974213"/>
            <a:ext cx="477451" cy="1859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游ゴシック" panose="020B0400000000000000" pitchFamily="50" charset="-128"/>
              <a:ea typeface="游ゴシック" panose="020B0400000000000000" pitchFamily="50" charset="-128"/>
              <a:sym typeface="Arial"/>
            </a:endParaRPr>
          </a:p>
        </p:txBody>
      </p:sp>
      <p:sp>
        <p:nvSpPr>
          <p:cNvPr id="2" name="Google Shape;29;p22">
            <a:extLst>
              <a:ext uri="{FF2B5EF4-FFF2-40B4-BE49-F238E27FC236}">
                <a16:creationId xmlns:a16="http://schemas.microsoft.com/office/drawing/2014/main" id="{A9F2A486-2F17-2992-85F9-73957949C822}"/>
              </a:ext>
            </a:extLst>
          </p:cNvPr>
          <p:cNvSpPr/>
          <p:nvPr/>
        </p:nvSpPr>
        <p:spPr>
          <a:xfrm>
            <a:off x="-1" y="-1"/>
            <a:ext cx="9906000" cy="6858000"/>
          </a:xfrm>
          <a:prstGeom prst="rect">
            <a:avLst/>
          </a:prstGeom>
          <a:solidFill>
            <a:srgbClr val="F4F4F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sym typeface="Arial"/>
            </a:endParaRPr>
          </a:p>
        </p:txBody>
      </p:sp>
      <p:sp>
        <p:nvSpPr>
          <p:cNvPr id="3" name="Google Shape;30;p22">
            <a:extLst>
              <a:ext uri="{FF2B5EF4-FFF2-40B4-BE49-F238E27FC236}">
                <a16:creationId xmlns:a16="http://schemas.microsoft.com/office/drawing/2014/main" id="{B526CDA7-7D8D-3B28-B2B1-346F104AD4DD}"/>
              </a:ext>
            </a:extLst>
          </p:cNvPr>
          <p:cNvSpPr/>
          <p:nvPr/>
        </p:nvSpPr>
        <p:spPr>
          <a:xfrm>
            <a:off x="581532" y="3428999"/>
            <a:ext cx="8772525" cy="2879725"/>
          </a:xfrm>
          <a:prstGeom prst="roundRect">
            <a:avLst>
              <a:gd name="adj" fmla="val 1605"/>
            </a:avLst>
          </a:prstGeom>
          <a:solidFill>
            <a:schemeClr val="lt1"/>
          </a:solidFill>
          <a:ln>
            <a:noFill/>
          </a:ln>
        </p:spPr>
        <p:txBody>
          <a:bodyPr spcFirstLastPara="1" wrap="square" lIns="503998" tIns="324000" rIns="108000" bIns="180000" anchor="ctr" anchorCtr="0">
            <a:noAutofit/>
          </a:bodyPr>
          <a:lstStyle/>
          <a:p>
            <a:pPr rtl="0">
              <a:lnSpc>
                <a:spcPct val="120000"/>
              </a:lnSpc>
              <a:spcBef>
                <a:spcPts val="0"/>
              </a:spcBef>
              <a:spcAft>
                <a:spcPts val="0"/>
              </a:spcAft>
            </a:pPr>
            <a:endParaRPr lang="en-US" altLang="ja-JP" sz="1600" u="none" strike="noStrike" dirty="0">
              <a:solidFill>
                <a:srgbClr val="000000"/>
              </a:solidFill>
              <a:effectLst/>
              <a:latin typeface="游ゴシック" panose="020B0400000000000000" pitchFamily="50" charset="-128"/>
              <a:ea typeface="游ゴシック" panose="020B0400000000000000" pitchFamily="50" charset="-128"/>
            </a:endParaRPr>
          </a:p>
          <a:p>
            <a:pPr rtl="0">
              <a:lnSpc>
                <a:spcPct val="120000"/>
              </a:lnSpc>
              <a:spcBef>
                <a:spcPts val="0"/>
              </a:spcBef>
              <a:spcAft>
                <a:spcPts val="0"/>
              </a:spcAft>
            </a:pPr>
            <a:r>
              <a:rPr lang="ja-JP" altLang="en-US" sz="1600" u="none" strike="noStrike" dirty="0">
                <a:solidFill>
                  <a:srgbClr val="000000"/>
                </a:solidFill>
                <a:effectLst/>
                <a:latin typeface="游ゴシック" panose="020B0400000000000000" pitchFamily="50" charset="-128"/>
                <a:ea typeface="游ゴシック" panose="020B0400000000000000" pitchFamily="50" charset="-128"/>
              </a:rPr>
              <a:t>・必要な部分のみ抜粋してお使いいただけます</a:t>
            </a:r>
            <a:endParaRPr lang="ja-JP" altLang="en-US" sz="1600" dirty="0">
              <a:effectLst/>
              <a:latin typeface="游ゴシック" panose="020B0400000000000000" pitchFamily="50" charset="-128"/>
              <a:ea typeface="游ゴシック" panose="020B0400000000000000" pitchFamily="50" charset="-128"/>
            </a:endParaRPr>
          </a:p>
          <a:p>
            <a:pPr rtl="0">
              <a:lnSpc>
                <a:spcPct val="120000"/>
              </a:lnSpc>
              <a:spcBef>
                <a:spcPts val="0"/>
              </a:spcBef>
              <a:spcAft>
                <a:spcPts val="0"/>
              </a:spcAft>
            </a:pPr>
            <a:r>
              <a:rPr lang="ja-JP" altLang="en-US" sz="1600" u="none" strike="noStrike" dirty="0">
                <a:solidFill>
                  <a:srgbClr val="000000"/>
                </a:solidFill>
                <a:effectLst/>
                <a:latin typeface="游ゴシック" panose="020B0400000000000000" pitchFamily="50" charset="-128"/>
                <a:ea typeface="游ゴシック" panose="020B0400000000000000" pitchFamily="50" charset="-128"/>
              </a:rPr>
              <a:t>・右上に「記入ページ」と記載があるページは</a:t>
            </a:r>
            <a:r>
              <a:rPr lang="ja-JP" altLang="en-US" sz="1600" b="1" u="none" strike="noStrike" dirty="0">
                <a:solidFill>
                  <a:srgbClr val="CA123F"/>
                </a:solidFill>
                <a:effectLst/>
                <a:latin typeface="游ゴシック" panose="020B0400000000000000" pitchFamily="50" charset="-128"/>
                <a:ea typeface="游ゴシック" panose="020B0400000000000000" pitchFamily="50" charset="-128"/>
              </a:rPr>
              <a:t>お客様で記入ができます</a:t>
            </a:r>
            <a:endParaRPr lang="ja-JP" altLang="en-US" sz="1600" b="1" dirty="0">
              <a:solidFill>
                <a:srgbClr val="CA123F"/>
              </a:solidFill>
              <a:effectLst/>
              <a:latin typeface="游ゴシック" panose="020B0400000000000000" pitchFamily="50" charset="-128"/>
              <a:ea typeface="游ゴシック" panose="020B0400000000000000" pitchFamily="50" charset="-128"/>
            </a:endParaRPr>
          </a:p>
          <a:p>
            <a:pPr rtl="0">
              <a:lnSpc>
                <a:spcPct val="120000"/>
              </a:lnSpc>
              <a:spcBef>
                <a:spcPts val="0"/>
              </a:spcBef>
              <a:spcAft>
                <a:spcPts val="0"/>
              </a:spcAft>
            </a:pPr>
            <a:r>
              <a:rPr lang="ja-JP" altLang="en-US" sz="1600" u="none" strike="noStrike" dirty="0">
                <a:solidFill>
                  <a:srgbClr val="CA123F"/>
                </a:solidFill>
                <a:effectLst/>
                <a:latin typeface="游ゴシック" panose="020B0400000000000000" pitchFamily="50" charset="-128"/>
                <a:ea typeface="游ゴシック" panose="020B0400000000000000" pitchFamily="50" charset="-128"/>
              </a:rPr>
              <a:t>　</a:t>
            </a:r>
            <a:r>
              <a:rPr lang="en-US" altLang="ja-JP" sz="1600" b="1" u="none" strike="noStrike" dirty="0">
                <a:solidFill>
                  <a:srgbClr val="CA123F"/>
                </a:solidFill>
                <a:effectLst/>
                <a:latin typeface="游ゴシック" panose="020B0400000000000000" pitchFamily="50" charset="-128"/>
                <a:ea typeface="游ゴシック" panose="020B0400000000000000" pitchFamily="50" charset="-128"/>
              </a:rPr>
              <a:t>P.10</a:t>
            </a:r>
            <a:r>
              <a:rPr lang="ja-JP" altLang="en-US" sz="1600" b="1" u="none" strike="noStrike" dirty="0">
                <a:solidFill>
                  <a:srgbClr val="CA123F"/>
                </a:solidFill>
                <a:effectLst/>
                <a:latin typeface="游ゴシック" panose="020B0400000000000000" pitchFamily="50" charset="-128"/>
                <a:ea typeface="游ゴシック" panose="020B0400000000000000" pitchFamily="50" charset="-128"/>
              </a:rPr>
              <a:t>　</a:t>
            </a:r>
            <a:r>
              <a:rPr lang="ja-JP" altLang="en-US" sz="1600" u="none" strike="noStrike" dirty="0">
                <a:solidFill>
                  <a:srgbClr val="000000"/>
                </a:solidFill>
                <a:effectLst/>
                <a:latin typeface="游ゴシック" panose="020B0400000000000000" pitchFamily="50" charset="-128"/>
                <a:ea typeface="游ゴシック" panose="020B0400000000000000" pitchFamily="50" charset="-128"/>
              </a:rPr>
              <a:t>他プランと比較</a:t>
            </a:r>
            <a:r>
              <a:rPr lang="en-US" altLang="ja-JP" sz="1600" u="none" strike="noStrike" dirty="0">
                <a:solidFill>
                  <a:srgbClr val="000000"/>
                </a:solidFill>
                <a:effectLst/>
                <a:latin typeface="游ゴシック" panose="020B0400000000000000" pitchFamily="50" charset="-128"/>
                <a:ea typeface="游ゴシック" panose="020B0400000000000000" pitchFamily="50" charset="-128"/>
              </a:rPr>
              <a:t> : </a:t>
            </a:r>
            <a:r>
              <a:rPr lang="ja-JP" altLang="en-US" sz="1600" u="none" strike="noStrike" dirty="0">
                <a:solidFill>
                  <a:srgbClr val="000000"/>
                </a:solidFill>
                <a:effectLst/>
                <a:latin typeface="游ゴシック" panose="020B0400000000000000" pitchFamily="50" charset="-128"/>
                <a:ea typeface="游ゴシック" panose="020B0400000000000000" pitchFamily="50" charset="-128"/>
              </a:rPr>
              <a:t>お客様で他社と比較される際にご活用ください</a:t>
            </a:r>
            <a:endParaRPr lang="en-US" altLang="ja-JP" sz="1600" u="none" strike="noStrike" dirty="0">
              <a:solidFill>
                <a:srgbClr val="000000"/>
              </a:solidFill>
              <a:effectLst/>
              <a:latin typeface="游ゴシック" panose="020B0400000000000000" pitchFamily="50" charset="-128"/>
              <a:ea typeface="游ゴシック" panose="020B0400000000000000" pitchFamily="50" charset="-128"/>
            </a:endParaRPr>
          </a:p>
          <a:p>
            <a:pPr rtl="0">
              <a:lnSpc>
                <a:spcPct val="120000"/>
              </a:lnSpc>
              <a:spcBef>
                <a:spcPts val="0"/>
              </a:spcBef>
              <a:spcAft>
                <a:spcPts val="0"/>
              </a:spcAft>
            </a:pPr>
            <a:r>
              <a:rPr lang="ja-JP" altLang="en-US" sz="1600" b="1"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600" b="1" u="none" strike="noStrike" dirty="0">
                <a:solidFill>
                  <a:srgbClr val="CA123F"/>
                </a:solidFill>
                <a:effectLst/>
                <a:latin typeface="游ゴシック" panose="020B0400000000000000" pitchFamily="50" charset="-128"/>
                <a:ea typeface="游ゴシック" panose="020B0400000000000000" pitchFamily="50" charset="-128"/>
              </a:rPr>
              <a:t>P.11</a:t>
            </a:r>
            <a:r>
              <a:rPr lang="ja-JP" altLang="en-US" sz="1600" b="1" u="none" strike="noStrike" dirty="0">
                <a:solidFill>
                  <a:srgbClr val="CA123F"/>
                </a:solidFill>
                <a:effectLst/>
                <a:latin typeface="游ゴシック" panose="020B0400000000000000" pitchFamily="50" charset="-128"/>
                <a:ea typeface="游ゴシック" panose="020B0400000000000000" pitchFamily="50" charset="-128"/>
              </a:rPr>
              <a:t>　</a:t>
            </a:r>
            <a:r>
              <a:rPr lang="ja-JP" altLang="en-US" sz="1600" u="none" strike="noStrike" dirty="0">
                <a:solidFill>
                  <a:srgbClr val="000000"/>
                </a:solidFill>
                <a:effectLst/>
                <a:latin typeface="游ゴシック" panose="020B0400000000000000" pitchFamily="50" charset="-128"/>
                <a:ea typeface="游ゴシック" panose="020B0400000000000000" pitchFamily="50" charset="-128"/>
              </a:rPr>
              <a:t>月々の費用</a:t>
            </a:r>
            <a:r>
              <a:rPr lang="en-US" altLang="ja-JP" sz="1600" u="none" strike="noStrike" dirty="0">
                <a:solidFill>
                  <a:srgbClr val="000000"/>
                </a:solidFill>
                <a:effectLst/>
                <a:latin typeface="游ゴシック" panose="020B0400000000000000" pitchFamily="50" charset="-128"/>
                <a:ea typeface="游ゴシック" panose="020B0400000000000000" pitchFamily="50" charset="-128"/>
              </a:rPr>
              <a:t> : </a:t>
            </a:r>
            <a:r>
              <a:rPr lang="ja-JP" altLang="en-US" sz="1600" u="none" strike="noStrike" dirty="0">
                <a:solidFill>
                  <a:srgbClr val="000000"/>
                </a:solidFill>
                <a:effectLst/>
                <a:latin typeface="游ゴシック" panose="020B0400000000000000" pitchFamily="50" charset="-128"/>
                <a:ea typeface="游ゴシック" panose="020B0400000000000000" pitchFamily="50" charset="-128"/>
              </a:rPr>
              <a:t>シミュレーションツールの結果を記入いただけます</a:t>
            </a:r>
            <a:endParaRPr lang="en-US" altLang="ja-JP" sz="1600" u="none" strike="noStrike" dirty="0">
              <a:solidFill>
                <a:srgbClr val="000000"/>
              </a:solidFill>
              <a:effectLst/>
              <a:latin typeface="游ゴシック" panose="020B0400000000000000" pitchFamily="50" charset="-128"/>
              <a:ea typeface="游ゴシック" panose="020B0400000000000000" pitchFamily="50" charset="-128"/>
            </a:endParaRPr>
          </a:p>
          <a:p>
            <a:pPr rtl="0">
              <a:lnSpc>
                <a:spcPct val="120000"/>
              </a:lnSpc>
              <a:spcBef>
                <a:spcPts val="0"/>
              </a:spcBef>
              <a:spcAft>
                <a:spcPts val="0"/>
              </a:spcAft>
            </a:pPr>
            <a:endParaRPr lang="en-US" altLang="ja-JP" sz="1600" dirty="0">
              <a:latin typeface="游ゴシック" panose="020B0400000000000000" pitchFamily="50" charset="-128"/>
              <a:ea typeface="游ゴシック" panose="020B0400000000000000" pitchFamily="50" charset="-128"/>
            </a:endParaRPr>
          </a:p>
          <a:p>
            <a:pPr rtl="0">
              <a:lnSpc>
                <a:spcPct val="120000"/>
              </a:lnSpc>
              <a:spcBef>
                <a:spcPts val="0"/>
              </a:spcBef>
              <a:spcAft>
                <a:spcPts val="0"/>
              </a:spcAft>
            </a:pPr>
            <a:r>
              <a:rPr lang="ja-JP" altLang="en-US" sz="1600" b="1" dirty="0">
                <a:latin typeface="Yu Gothic" panose="020B0400000000000000" pitchFamily="34" charset="-128"/>
                <a:ea typeface="Yu Gothic" panose="020B0400000000000000" pitchFamily="34" charset="-128"/>
              </a:rPr>
              <a:t>　社内閲覧・稟議上申の際は本ページを</a:t>
            </a:r>
            <a:r>
              <a:rPr lang="ja-JP" altLang="en-US" sz="1600" b="1" dirty="0">
                <a:solidFill>
                  <a:srgbClr val="CA123F"/>
                </a:solidFill>
                <a:latin typeface="Yu Gothic" panose="020B0400000000000000" pitchFamily="34" charset="-128"/>
                <a:ea typeface="Yu Gothic" panose="020B0400000000000000" pitchFamily="34" charset="-128"/>
              </a:rPr>
              <a:t>削除</a:t>
            </a:r>
            <a:r>
              <a:rPr lang="ja-JP" altLang="en-US" sz="1600" b="1" dirty="0">
                <a:latin typeface="Yu Gothic" panose="020B0400000000000000" pitchFamily="34" charset="-128"/>
                <a:ea typeface="Yu Gothic" panose="020B0400000000000000" pitchFamily="34" charset="-128"/>
              </a:rPr>
              <a:t>してご利用ください</a:t>
            </a:r>
            <a:endParaRPr lang="en-US" altLang="ja-JP" sz="1600" u="none" strike="noStrike" dirty="0">
              <a:solidFill>
                <a:srgbClr val="000000"/>
              </a:solidFill>
              <a:effectLst/>
              <a:latin typeface="游ゴシック" panose="020B0400000000000000" pitchFamily="50" charset="-128"/>
              <a:ea typeface="游ゴシック" panose="020B0400000000000000" pitchFamily="50" charset="-128"/>
            </a:endParaRPr>
          </a:p>
        </p:txBody>
      </p:sp>
      <p:sp>
        <p:nvSpPr>
          <p:cNvPr id="7" name="Google Shape;246;p8">
            <a:extLst>
              <a:ext uri="{FF2B5EF4-FFF2-40B4-BE49-F238E27FC236}">
                <a16:creationId xmlns:a16="http://schemas.microsoft.com/office/drawing/2014/main" id="{E95F20D5-5655-3D83-990A-6054F13D59F6}"/>
              </a:ext>
            </a:extLst>
          </p:cNvPr>
          <p:cNvSpPr txBox="1"/>
          <p:nvPr/>
        </p:nvSpPr>
        <p:spPr>
          <a:xfrm>
            <a:off x="1774423" y="1412707"/>
            <a:ext cx="6357154" cy="1181862"/>
          </a:xfrm>
          <a:prstGeom prst="rect">
            <a:avLst/>
          </a:prstGeom>
          <a:noFill/>
          <a:ln>
            <a:noFill/>
          </a:ln>
        </p:spPr>
        <p:txBody>
          <a:bodyPr spcFirstLastPara="1" wrap="square" lIns="0" tIns="0" rIns="0" bIns="0" anchor="t" anchorCtr="0">
            <a:spAutoFit/>
          </a:bodyPr>
          <a:lstStyle/>
          <a:p>
            <a:pPr algn="ctr" rtl="0">
              <a:lnSpc>
                <a:spcPct val="120000"/>
              </a:lnSpc>
              <a:spcBef>
                <a:spcPts val="0"/>
              </a:spcBef>
              <a:spcAft>
                <a:spcPts val="0"/>
              </a:spcAft>
            </a:pPr>
            <a:r>
              <a:rPr lang="ja-JP" altLang="en-US" sz="3200" b="1" dirty="0">
                <a:solidFill>
                  <a:srgbClr val="C00000"/>
                </a:solidFill>
                <a:latin typeface="游ゴシック" panose="020B0400000000000000" pitchFamily="50" charset="-128"/>
                <a:ea typeface="游ゴシック" panose="020B0400000000000000" pitchFamily="50" charset="-128"/>
              </a:rPr>
              <a:t>本資料をオフィスコーヒー導入の</a:t>
            </a:r>
            <a:endParaRPr lang="en-US" altLang="ja-JP" sz="3200" b="1" dirty="0">
              <a:solidFill>
                <a:srgbClr val="C00000"/>
              </a:solidFill>
              <a:latin typeface="游ゴシック" panose="020B0400000000000000" pitchFamily="50" charset="-128"/>
              <a:ea typeface="游ゴシック" panose="020B0400000000000000" pitchFamily="50" charset="-128"/>
            </a:endParaRPr>
          </a:p>
          <a:p>
            <a:pPr algn="ctr" rtl="0">
              <a:lnSpc>
                <a:spcPct val="120000"/>
              </a:lnSpc>
              <a:spcBef>
                <a:spcPts val="0"/>
              </a:spcBef>
              <a:spcAft>
                <a:spcPts val="0"/>
              </a:spcAft>
            </a:pPr>
            <a:r>
              <a:rPr lang="ja-JP" altLang="en-US" sz="3200" b="1" dirty="0">
                <a:solidFill>
                  <a:srgbClr val="C00000"/>
                </a:solidFill>
                <a:latin typeface="游ゴシック" panose="020B0400000000000000" pitchFamily="50" charset="-128"/>
                <a:ea typeface="游ゴシック" panose="020B0400000000000000" pitchFamily="50" charset="-128"/>
              </a:rPr>
              <a:t>比較検討にお役立てください！</a:t>
            </a:r>
            <a:endParaRPr lang="en-US" altLang="ja-JP" sz="3200" b="1" dirty="0">
              <a:solidFill>
                <a:srgbClr val="C00000"/>
              </a:solidFill>
              <a:latin typeface="游ゴシック" panose="020B0400000000000000" pitchFamily="50" charset="-128"/>
              <a:ea typeface="游ゴシック" panose="020B0400000000000000" pitchFamily="50" charset="-128"/>
            </a:endParaRPr>
          </a:p>
        </p:txBody>
      </p:sp>
      <p:grpSp>
        <p:nvGrpSpPr>
          <p:cNvPr id="8" name="Google Shape;81;p5">
            <a:extLst>
              <a:ext uri="{FF2B5EF4-FFF2-40B4-BE49-F238E27FC236}">
                <a16:creationId xmlns:a16="http://schemas.microsoft.com/office/drawing/2014/main" id="{EE282FC1-CC99-CD81-FEEB-206B440843D2}"/>
              </a:ext>
            </a:extLst>
          </p:cNvPr>
          <p:cNvGrpSpPr/>
          <p:nvPr/>
        </p:nvGrpSpPr>
        <p:grpSpPr>
          <a:xfrm>
            <a:off x="3107578" y="2995132"/>
            <a:ext cx="3720434" cy="939931"/>
            <a:chOff x="560387" y="1453439"/>
            <a:chExt cx="3720434" cy="939931"/>
          </a:xfrm>
        </p:grpSpPr>
        <p:sp>
          <p:nvSpPr>
            <p:cNvPr id="9" name="Google Shape;82;p5">
              <a:extLst>
                <a:ext uri="{FF2B5EF4-FFF2-40B4-BE49-F238E27FC236}">
                  <a16:creationId xmlns:a16="http://schemas.microsoft.com/office/drawing/2014/main" id="{05D70E19-5211-6487-8DDB-1773CD007AD9}"/>
                </a:ext>
              </a:extLst>
            </p:cNvPr>
            <p:cNvSpPr/>
            <p:nvPr/>
          </p:nvSpPr>
          <p:spPr>
            <a:xfrm>
              <a:off x="560387" y="1453439"/>
              <a:ext cx="3720434" cy="819918"/>
            </a:xfrm>
            <a:prstGeom prst="roundRect">
              <a:avLst>
                <a:gd name="adj" fmla="val 6433"/>
              </a:avLst>
            </a:prstGeom>
            <a:solidFill>
              <a:schemeClr val="lt1"/>
            </a:solidFill>
            <a:ln>
              <a:noFill/>
            </a:ln>
            <a:effectLst>
              <a:outerShdw blurRad="304800" dist="25400" dir="5400000" sx="101055" sy="101055" algn="t" rotWithShape="0">
                <a:srgbClr val="000000">
                  <a:alpha val="13333"/>
                </a:srgbClr>
              </a:outerShdw>
            </a:effectLst>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chemeClr val="dk1"/>
                </a:buClr>
                <a:buSzPts val="2400"/>
                <a:buFont typeface="Arial"/>
                <a:buNone/>
              </a:pPr>
              <a:r>
                <a:rPr lang="ja-JP" sz="1800" b="1" u="none" strike="noStrike" cap="none" dirty="0">
                  <a:solidFill>
                    <a:schemeClr val="dk1"/>
                  </a:solidFill>
                  <a:latin typeface="Yu Gothic" panose="020B0400000000000000" pitchFamily="34" charset="-128"/>
                  <a:ea typeface="Yu Gothic" panose="020B0400000000000000" pitchFamily="34" charset="-128"/>
                  <a:sym typeface="Arial"/>
                </a:rPr>
                <a:t>資料</a:t>
              </a:r>
              <a:r>
                <a:rPr lang="ja-JP" sz="1800" b="1" u="none" strike="noStrike" cap="none" dirty="0">
                  <a:solidFill>
                    <a:srgbClr val="000000"/>
                  </a:solidFill>
                  <a:latin typeface="Yu Gothic" panose="020B0400000000000000" pitchFamily="34" charset="-128"/>
                  <a:ea typeface="Yu Gothic" panose="020B0400000000000000" pitchFamily="34" charset="-128"/>
                  <a:sym typeface="Arial"/>
                </a:rPr>
                <a:t>の使い方</a:t>
              </a:r>
              <a:endParaRPr sz="1100" b="1" u="none" strike="noStrike" cap="none" dirty="0">
                <a:solidFill>
                  <a:srgbClr val="000000"/>
                </a:solidFill>
                <a:latin typeface="Yu Gothic" panose="020B0400000000000000" pitchFamily="34" charset="-128"/>
                <a:ea typeface="Yu Gothic" panose="020B0400000000000000" pitchFamily="34" charset="-128"/>
                <a:sym typeface="Arial"/>
              </a:endParaRPr>
            </a:p>
          </p:txBody>
        </p:sp>
        <p:sp>
          <p:nvSpPr>
            <p:cNvPr id="10" name="Google Shape;83;p5">
              <a:extLst>
                <a:ext uri="{FF2B5EF4-FFF2-40B4-BE49-F238E27FC236}">
                  <a16:creationId xmlns:a16="http://schemas.microsoft.com/office/drawing/2014/main" id="{F5384089-ABC7-A1C9-7375-825CCC878500}"/>
                </a:ext>
              </a:extLst>
            </p:cNvPr>
            <p:cNvSpPr/>
            <p:nvPr/>
          </p:nvSpPr>
          <p:spPr>
            <a:xfrm rot="10800000">
              <a:off x="2181879" y="2207422"/>
              <a:ext cx="477451" cy="185948"/>
            </a:xfrm>
            <a:prstGeom prst="triangle">
              <a:avLst>
                <a:gd name="adj" fmla="val 50000"/>
              </a:avLst>
            </a:prstGeom>
            <a:solidFill>
              <a:schemeClr val="lt1"/>
            </a:solidFill>
            <a:ln>
              <a:noFill/>
            </a:ln>
            <a:effectLst>
              <a:outerShdw blurRad="50800" dist="50800" dir="5400000" algn="ctr" rotWithShape="0">
                <a:srgbClr val="44240C">
                  <a:alpha val="156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2800" b="1" u="none" strike="noStrike" cap="none">
                <a:solidFill>
                  <a:schemeClr val="lt1"/>
                </a:solidFill>
                <a:latin typeface="Yu Gothic" panose="020B0400000000000000" pitchFamily="34" charset="-128"/>
                <a:ea typeface="Yu Gothic" panose="020B0400000000000000" pitchFamily="34" charset="-128"/>
                <a:sym typeface="Arial"/>
              </a:endParaRPr>
            </a:p>
          </p:txBody>
        </p:sp>
      </p:grpSp>
      <p:pic>
        <p:nvPicPr>
          <p:cNvPr id="11" name="Google Shape;206;p4" descr="グラフィカル ユーザー インターフェイス, アプリケーション&#10;&#10;自動的に生成された説明">
            <a:extLst>
              <a:ext uri="{FF2B5EF4-FFF2-40B4-BE49-F238E27FC236}">
                <a16:creationId xmlns:a16="http://schemas.microsoft.com/office/drawing/2014/main" id="{FCC5C11E-F0E3-7538-C299-188BBB9F2696}"/>
              </a:ext>
            </a:extLst>
          </p:cNvPr>
          <p:cNvPicPr preferRelativeResize="0"/>
          <p:nvPr/>
        </p:nvPicPr>
        <p:blipFill rotWithShape="1">
          <a:blip r:embed="rId3">
            <a:alphaModFix/>
          </a:blip>
          <a:srcRect/>
          <a:stretch/>
        </p:blipFill>
        <p:spPr>
          <a:xfrm>
            <a:off x="92631" y="79169"/>
            <a:ext cx="1860019" cy="723210"/>
          </a:xfrm>
          <a:prstGeom prst="rect">
            <a:avLst/>
          </a:prstGeom>
          <a:noFill/>
          <a:ln>
            <a:noFill/>
          </a:ln>
        </p:spPr>
      </p:pic>
      <p:sp>
        <p:nvSpPr>
          <p:cNvPr id="5" name="Google Shape;246;p8">
            <a:extLst>
              <a:ext uri="{FF2B5EF4-FFF2-40B4-BE49-F238E27FC236}">
                <a16:creationId xmlns:a16="http://schemas.microsoft.com/office/drawing/2014/main" id="{DE28E29A-34C7-4C2A-381D-A6C4FB0886EB}"/>
              </a:ext>
            </a:extLst>
          </p:cNvPr>
          <p:cNvSpPr txBox="1"/>
          <p:nvPr/>
        </p:nvSpPr>
        <p:spPr>
          <a:xfrm>
            <a:off x="1774422" y="926645"/>
            <a:ext cx="6357154" cy="443198"/>
          </a:xfrm>
          <a:prstGeom prst="rect">
            <a:avLst/>
          </a:prstGeom>
          <a:noFill/>
          <a:ln>
            <a:noFill/>
          </a:ln>
        </p:spPr>
        <p:txBody>
          <a:bodyPr spcFirstLastPara="1" wrap="square" lIns="0" tIns="0" rIns="0" bIns="0" anchor="t" anchorCtr="0">
            <a:spAutoFit/>
          </a:bodyPr>
          <a:lstStyle/>
          <a:p>
            <a:pPr algn="ctr" rtl="0">
              <a:lnSpc>
                <a:spcPct val="120000"/>
              </a:lnSpc>
              <a:spcBef>
                <a:spcPts val="0"/>
              </a:spcBef>
              <a:spcAft>
                <a:spcPts val="0"/>
              </a:spcAft>
            </a:pPr>
            <a:r>
              <a:rPr lang="ja-JP" altLang="en-US" sz="2400" b="1" dirty="0">
                <a:solidFill>
                  <a:schemeClr val="tx1"/>
                </a:solidFill>
                <a:latin typeface="游ゴシック" panose="020B0400000000000000" pitchFamily="50" charset="-128"/>
                <a:ea typeface="游ゴシック" panose="020B0400000000000000" pitchFamily="50" charset="-128"/>
              </a:rPr>
              <a:t>導入ご担当者様</a:t>
            </a:r>
            <a:endParaRPr lang="en-US" altLang="ja-JP" sz="2400" b="1" dirty="0">
              <a:solidFill>
                <a:srgbClr val="C00000"/>
              </a:solidFill>
              <a:latin typeface="游ゴシック" panose="020B0400000000000000" pitchFamily="50" charset="-128"/>
              <a:ea typeface="游ゴシック" panose="020B0400000000000000" pitchFamily="50" charset="-128"/>
            </a:endParaRPr>
          </a:p>
        </p:txBody>
      </p:sp>
      <p:sp>
        <p:nvSpPr>
          <p:cNvPr id="6" name="Google Shape;202;p4">
            <a:extLst>
              <a:ext uri="{FF2B5EF4-FFF2-40B4-BE49-F238E27FC236}">
                <a16:creationId xmlns:a16="http://schemas.microsoft.com/office/drawing/2014/main" id="{99FF090A-8A7A-1CE9-D90F-F53B6A329A78}"/>
              </a:ext>
            </a:extLst>
          </p:cNvPr>
          <p:cNvSpPr txBox="1"/>
          <p:nvPr/>
        </p:nvSpPr>
        <p:spPr>
          <a:xfrm>
            <a:off x="7021945" y="6569951"/>
            <a:ext cx="2346822" cy="129266"/>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ja-JP" sz="700" b="0" i="0" dirty="0">
                <a:solidFill>
                  <a:srgbClr val="AEABAB"/>
                </a:solidFill>
                <a:latin typeface="游ゴシック" panose="020B0400000000000000" pitchFamily="50" charset="-128"/>
                <a:ea typeface="游ゴシック" panose="020B0400000000000000" pitchFamily="50" charset="-128"/>
                <a:cs typeface="Roboto"/>
                <a:sym typeface="Roboto"/>
              </a:rPr>
              <a:t>Copyright © Nestle Group All Rights Reserved.</a:t>
            </a:r>
            <a:endParaRPr sz="700" dirty="0">
              <a:solidFill>
                <a:srgbClr val="AEABAB"/>
              </a:solidFill>
              <a:latin typeface="游ゴシック" panose="020B0400000000000000" pitchFamily="50" charset="-128"/>
              <a:ea typeface="游ゴシック" panose="020B0400000000000000" pitchFamily="50" charset="-128"/>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13" descr="ロゴ&#10;&#10;自動的に生成された説明"/>
          <p:cNvPicPr preferRelativeResize="0"/>
          <p:nvPr/>
        </p:nvPicPr>
        <p:blipFill rotWithShape="1">
          <a:blip r:embed="rId3">
            <a:alphaModFix/>
          </a:blip>
          <a:srcRect/>
          <a:stretch/>
        </p:blipFill>
        <p:spPr>
          <a:xfrm>
            <a:off x="792000" y="146573"/>
            <a:ext cx="611671" cy="606855"/>
          </a:xfrm>
          <a:prstGeom prst="rect">
            <a:avLst/>
          </a:prstGeom>
          <a:noFill/>
          <a:ln>
            <a:noFill/>
          </a:ln>
        </p:spPr>
      </p:pic>
      <p:sp>
        <p:nvSpPr>
          <p:cNvPr id="319" name="Google Shape;319;p13"/>
          <p:cNvSpPr txBox="1">
            <a:spLocks noGrp="1"/>
          </p:cNvSpPr>
          <p:nvPr>
            <p:ph type="title"/>
          </p:nvPr>
        </p:nvSpPr>
        <p:spPr>
          <a:xfrm>
            <a:off x="1550583" y="312843"/>
            <a:ext cx="7782329" cy="332399"/>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altLang="en-US" sz="2400">
                <a:latin typeface="游ゴシック" panose="020B0400000000000000" pitchFamily="50" charset="-128"/>
                <a:ea typeface="游ゴシック" panose="020B0400000000000000" pitchFamily="50" charset="-128"/>
                <a:sym typeface="Arial"/>
              </a:rPr>
              <a:t>カプセル ラインアップ</a:t>
            </a:r>
          </a:p>
        </p:txBody>
      </p:sp>
      <p:sp>
        <p:nvSpPr>
          <p:cNvPr id="3" name="Google Shape;234;p8">
            <a:extLst>
              <a:ext uri="{FF2B5EF4-FFF2-40B4-BE49-F238E27FC236}">
                <a16:creationId xmlns:a16="http://schemas.microsoft.com/office/drawing/2014/main" id="{05F99DEC-D9C8-A564-1254-BF53F228F4FC}"/>
              </a:ext>
            </a:extLst>
          </p:cNvPr>
          <p:cNvSpPr txBox="1"/>
          <p:nvPr/>
        </p:nvSpPr>
        <p:spPr>
          <a:xfrm>
            <a:off x="792000" y="970006"/>
            <a:ext cx="7074062" cy="420115"/>
          </a:xfrm>
          <a:prstGeom prst="rect">
            <a:avLst/>
          </a:prstGeom>
          <a:noFill/>
          <a:ln>
            <a:noFill/>
          </a:ln>
        </p:spPr>
        <p:txBody>
          <a:bodyPr spcFirstLastPara="1" wrap="square" lIns="0" tIns="0" rIns="0" bIns="0" anchor="t" anchorCtr="0">
            <a:spAutoFit/>
          </a:bodyPr>
          <a:lstStyle/>
          <a:p>
            <a:pPr rtl="0">
              <a:lnSpc>
                <a:spcPct val="130000"/>
              </a:lnSpc>
              <a:spcBef>
                <a:spcPts val="0"/>
              </a:spcBef>
              <a:spcAft>
                <a:spcPts val="0"/>
              </a:spcAft>
            </a:pPr>
            <a:r>
              <a:rPr lang="en-US" altLang="ja-JP" sz="105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1050" u="none" strike="noStrike" dirty="0">
                <a:solidFill>
                  <a:srgbClr val="000000"/>
                </a:solidFill>
                <a:effectLst/>
                <a:latin typeface="游ゴシック" panose="020B0400000000000000" pitchFamily="50" charset="-128"/>
                <a:ea typeface="游ゴシック" panose="020B0400000000000000" pitchFamily="50" charset="-128"/>
              </a:rPr>
              <a:t>種類以上の本格カフェメニュー。</a:t>
            </a:r>
          </a:p>
          <a:p>
            <a:pPr rtl="0">
              <a:lnSpc>
                <a:spcPct val="130000"/>
              </a:lnSpc>
              <a:spcBef>
                <a:spcPts val="0"/>
              </a:spcBef>
              <a:spcAft>
                <a:spcPts val="0"/>
              </a:spcAft>
            </a:pPr>
            <a:r>
              <a:rPr lang="ja-JP" altLang="en-US" sz="1050" u="none" strike="noStrike" dirty="0">
                <a:solidFill>
                  <a:srgbClr val="000000"/>
                </a:solidFill>
                <a:effectLst/>
                <a:latin typeface="游ゴシック" panose="020B0400000000000000" pitchFamily="50" charset="-128"/>
                <a:ea typeface="游ゴシック" panose="020B0400000000000000" pitchFamily="50" charset="-128"/>
              </a:rPr>
              <a:t>豊富なラインアップ・サイズをご用意しております。</a:t>
            </a:r>
            <a:r>
              <a:rPr lang="ja-JP" altLang="en-US" sz="1050" dirty="0">
                <a:effectLst/>
                <a:latin typeface="游ゴシック" panose="020B0400000000000000" pitchFamily="50" charset="-128"/>
                <a:ea typeface="游ゴシック" panose="020B0400000000000000" pitchFamily="50" charset="-128"/>
              </a:rPr>
              <a:t>カプセル一覧は</a:t>
            </a:r>
            <a:r>
              <a:rPr lang="ja-JP" altLang="en-US" sz="1050" b="1" dirty="0">
                <a:solidFill>
                  <a:srgbClr val="CA123F"/>
                </a:solidFill>
                <a:latin typeface="游ゴシック" panose="020B0400000000000000" pitchFamily="50" charset="-128"/>
                <a:ea typeface="游ゴシック" panose="020B0400000000000000" pitchFamily="50" charset="-128"/>
              </a:rPr>
              <a:t>　　　</a:t>
            </a:r>
            <a:r>
              <a:rPr lang="en-US" altLang="ja-JP" sz="1050" b="1" dirty="0">
                <a:solidFill>
                  <a:srgbClr val="CA123F"/>
                </a:solidFill>
                <a:latin typeface="游ゴシック" panose="020B0400000000000000" pitchFamily="50" charset="-128"/>
                <a:ea typeface="游ゴシック" panose="020B0400000000000000" pitchFamily="50" charset="-128"/>
              </a:rPr>
              <a:t> </a:t>
            </a:r>
            <a:r>
              <a:rPr lang="ja-JP" altLang="en-US" sz="1050" dirty="0">
                <a:effectLst/>
                <a:latin typeface="游ゴシック" panose="020B0400000000000000" pitchFamily="50" charset="-128"/>
                <a:ea typeface="游ゴシック" panose="020B0400000000000000" pitchFamily="50" charset="-128"/>
              </a:rPr>
              <a:t>よりご覧ください。</a:t>
            </a:r>
          </a:p>
        </p:txBody>
      </p:sp>
      <p:sp>
        <p:nvSpPr>
          <p:cNvPr id="428" name="テキスト ボックス 427">
            <a:extLst>
              <a:ext uri="{FF2B5EF4-FFF2-40B4-BE49-F238E27FC236}">
                <a16:creationId xmlns:a16="http://schemas.microsoft.com/office/drawing/2014/main" id="{373DFD81-4513-3FA4-1DB5-6E4F2008DCB7}"/>
              </a:ext>
            </a:extLst>
          </p:cNvPr>
          <p:cNvSpPr txBox="1"/>
          <p:nvPr/>
        </p:nvSpPr>
        <p:spPr>
          <a:xfrm>
            <a:off x="7071836" y="295079"/>
            <a:ext cx="1781257" cy="241285"/>
          </a:xfrm>
          <a:prstGeom prst="rect">
            <a:avLst/>
          </a:prstGeom>
          <a:noFill/>
        </p:spPr>
        <p:txBody>
          <a:bodyPr wrap="none" rtlCol="0">
            <a:spAutoFit/>
          </a:bodyPr>
          <a:lstStyle/>
          <a:p>
            <a:pPr>
              <a:lnSpc>
                <a:spcPct val="130000"/>
              </a:lnSpc>
            </a:pPr>
            <a:r>
              <a:rPr kumimoji="1" lang="ja-JP" altLang="en-US" sz="800">
                <a:latin typeface="游ゴシック" panose="020B0400000000000000" pitchFamily="50" charset="-128"/>
                <a:ea typeface="游ゴシック" panose="020B0400000000000000" pitchFamily="50" charset="-128"/>
              </a:rPr>
              <a:t>は</a:t>
            </a:r>
            <a:r>
              <a:rPr kumimoji="1" lang="en-US" altLang="ja-JP" sz="800" dirty="0">
                <a:latin typeface="游ゴシック" panose="020B0400000000000000" pitchFamily="50" charset="-128"/>
                <a:ea typeface="游ゴシック" panose="020B0400000000000000" pitchFamily="50" charset="-128"/>
              </a:rPr>
              <a:t>1</a:t>
            </a:r>
            <a:r>
              <a:rPr kumimoji="1" lang="ja-JP" altLang="en-US" sz="800">
                <a:latin typeface="游ゴシック" panose="020B0400000000000000" pitchFamily="50" charset="-128"/>
                <a:ea typeface="游ゴシック" panose="020B0400000000000000" pitchFamily="50" charset="-128"/>
              </a:rPr>
              <a:t>箱当たりのカプセル個数です。</a:t>
            </a:r>
            <a:endParaRPr kumimoji="1" lang="ja-JP" altLang="en-US" sz="800" dirty="0">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7074A249-62A7-0188-C4FC-4A3F29408425}"/>
              </a:ext>
            </a:extLst>
          </p:cNvPr>
          <p:cNvSpPr txBox="1"/>
          <p:nvPr/>
        </p:nvSpPr>
        <p:spPr>
          <a:xfrm>
            <a:off x="6475164" y="295079"/>
            <a:ext cx="287258" cy="241285"/>
          </a:xfrm>
          <a:prstGeom prst="rect">
            <a:avLst/>
          </a:prstGeom>
          <a:noFill/>
        </p:spPr>
        <p:txBody>
          <a:bodyPr wrap="none" rtlCol="0">
            <a:spAutoFit/>
          </a:bodyPr>
          <a:lstStyle/>
          <a:p>
            <a:pPr>
              <a:lnSpc>
                <a:spcPct val="130000"/>
              </a:lnSpc>
            </a:pPr>
            <a:r>
              <a:rPr kumimoji="1" lang="en-US" altLang="ja-JP" sz="800" dirty="0">
                <a:latin typeface="游ゴシック" panose="020B0400000000000000" pitchFamily="50" charset="-128"/>
                <a:ea typeface="游ゴシック" panose="020B0400000000000000" pitchFamily="50" charset="-128"/>
              </a:rPr>
              <a:t>※</a:t>
            </a:r>
            <a:endParaRPr kumimoji="1" lang="ja-JP" altLang="en-US" sz="800" dirty="0">
              <a:latin typeface="游ゴシック" panose="020B0400000000000000" pitchFamily="50" charset="-128"/>
              <a:ea typeface="游ゴシック" panose="020B0400000000000000" pitchFamily="50" charset="-128"/>
            </a:endParaRPr>
          </a:p>
        </p:txBody>
      </p:sp>
      <p:pic>
        <p:nvPicPr>
          <p:cNvPr id="18" name="図 17">
            <a:extLst>
              <a:ext uri="{FF2B5EF4-FFF2-40B4-BE49-F238E27FC236}">
                <a16:creationId xmlns:a16="http://schemas.microsoft.com/office/drawing/2014/main" id="{191D3CCF-8DA7-DFD6-B722-18AE751AB45A}"/>
              </a:ext>
            </a:extLst>
          </p:cNvPr>
          <p:cNvPicPr>
            <a:picLocks noChangeAspect="1"/>
          </p:cNvPicPr>
          <p:nvPr/>
        </p:nvPicPr>
        <p:blipFill>
          <a:blip r:embed="rId4"/>
          <a:srcRect/>
          <a:stretch/>
        </p:blipFill>
        <p:spPr>
          <a:xfrm>
            <a:off x="6710091" y="346986"/>
            <a:ext cx="433545" cy="157653"/>
          </a:xfrm>
          <a:prstGeom prst="rect">
            <a:avLst/>
          </a:prstGeom>
        </p:spPr>
      </p:pic>
      <p:pic>
        <p:nvPicPr>
          <p:cNvPr id="21" name="図 20">
            <a:extLst>
              <a:ext uri="{FF2B5EF4-FFF2-40B4-BE49-F238E27FC236}">
                <a16:creationId xmlns:a16="http://schemas.microsoft.com/office/drawing/2014/main" id="{7DA2617B-7385-BCCB-5C80-69B6AC8577B1}"/>
              </a:ext>
            </a:extLst>
          </p:cNvPr>
          <p:cNvPicPr>
            <a:picLocks noChangeAspect="1"/>
          </p:cNvPicPr>
          <p:nvPr/>
        </p:nvPicPr>
        <p:blipFill>
          <a:blip r:embed="rId4"/>
          <a:srcRect/>
          <a:stretch/>
        </p:blipFill>
        <p:spPr>
          <a:xfrm>
            <a:off x="6710091" y="546279"/>
            <a:ext cx="433545" cy="157653"/>
          </a:xfrm>
          <a:prstGeom prst="rect">
            <a:avLst/>
          </a:prstGeom>
        </p:spPr>
      </p:pic>
      <p:sp>
        <p:nvSpPr>
          <p:cNvPr id="22" name="テキスト ボックス 21">
            <a:extLst>
              <a:ext uri="{FF2B5EF4-FFF2-40B4-BE49-F238E27FC236}">
                <a16:creationId xmlns:a16="http://schemas.microsoft.com/office/drawing/2014/main" id="{C891E6F3-EB64-000D-DCAD-71FFBA9F6908}"/>
              </a:ext>
            </a:extLst>
          </p:cNvPr>
          <p:cNvSpPr txBox="1"/>
          <p:nvPr/>
        </p:nvSpPr>
        <p:spPr>
          <a:xfrm>
            <a:off x="7083559" y="494371"/>
            <a:ext cx="2339102" cy="241285"/>
          </a:xfrm>
          <a:prstGeom prst="rect">
            <a:avLst/>
          </a:prstGeom>
          <a:noFill/>
        </p:spPr>
        <p:txBody>
          <a:bodyPr wrap="none" rtlCol="0">
            <a:spAutoFit/>
          </a:bodyPr>
          <a:lstStyle/>
          <a:p>
            <a:pPr>
              <a:lnSpc>
                <a:spcPct val="130000"/>
              </a:lnSpc>
            </a:pPr>
            <a:r>
              <a:rPr kumimoji="1" lang="ja-JP" altLang="en-US" sz="800" dirty="0">
                <a:latin typeface="游ゴシック" panose="020B0400000000000000" pitchFamily="50" charset="-128"/>
                <a:ea typeface="游ゴシック" panose="020B0400000000000000" pitchFamily="50" charset="-128"/>
              </a:rPr>
              <a:t>の中からお好きな入数をお選びいただけます。</a:t>
            </a:r>
          </a:p>
        </p:txBody>
      </p:sp>
      <p:sp>
        <p:nvSpPr>
          <p:cNvPr id="2" name="テキスト ボックス 1">
            <a:extLst>
              <a:ext uri="{FF2B5EF4-FFF2-40B4-BE49-F238E27FC236}">
                <a16:creationId xmlns:a16="http://schemas.microsoft.com/office/drawing/2014/main" id="{4FE724FD-74E5-750B-B540-0B3F72A39F5B}"/>
              </a:ext>
            </a:extLst>
          </p:cNvPr>
          <p:cNvSpPr txBox="1"/>
          <p:nvPr/>
        </p:nvSpPr>
        <p:spPr>
          <a:xfrm>
            <a:off x="4827494" y="1153345"/>
            <a:ext cx="588623" cy="253916"/>
          </a:xfrm>
          <a:prstGeom prst="rect">
            <a:avLst/>
          </a:prstGeom>
          <a:noFill/>
        </p:spPr>
        <p:txBody>
          <a:bodyPr wrap="none" rtlCol="0">
            <a:spAutoFit/>
          </a:bodyPr>
          <a:lstStyle/>
          <a:p>
            <a:r>
              <a:rPr kumimoji="1" lang="ja-JP" altLang="en-US" sz="1050" b="1" u="sng" dirty="0">
                <a:solidFill>
                  <a:srgbClr val="C00000"/>
                </a:solidFill>
                <a:latin typeface="游ゴシック" panose="020B0400000000000000" pitchFamily="50" charset="-128"/>
                <a:ea typeface="游ゴシック" panose="020B0400000000000000" pitchFamily="50" charset="-128"/>
                <a:hlinkClick r:id="rId5"/>
              </a:rPr>
              <a:t>こちら</a:t>
            </a:r>
            <a:endParaRPr kumimoji="1" lang="ja-JP" altLang="en-US" sz="1050" b="1" u="sng" dirty="0">
              <a:solidFill>
                <a:srgbClr val="C00000"/>
              </a:solidFill>
              <a:latin typeface="游ゴシック" panose="020B0400000000000000" pitchFamily="50" charset="-128"/>
              <a:ea typeface="游ゴシック" panose="020B0400000000000000" pitchFamily="50" charset="-128"/>
            </a:endParaRPr>
          </a:p>
        </p:txBody>
      </p:sp>
      <p:grpSp>
        <p:nvGrpSpPr>
          <p:cNvPr id="50" name="グループ化 49">
            <a:extLst>
              <a:ext uri="{FF2B5EF4-FFF2-40B4-BE49-F238E27FC236}">
                <a16:creationId xmlns:a16="http://schemas.microsoft.com/office/drawing/2014/main" id="{FE86C87C-7BB2-36F3-F003-4D8C7D160A43}"/>
              </a:ext>
            </a:extLst>
          </p:cNvPr>
          <p:cNvGrpSpPr/>
          <p:nvPr/>
        </p:nvGrpSpPr>
        <p:grpSpPr>
          <a:xfrm>
            <a:off x="571499" y="1421627"/>
            <a:ext cx="8772526" cy="2455576"/>
            <a:chOff x="571499" y="1415765"/>
            <a:chExt cx="8772526" cy="2455576"/>
          </a:xfrm>
        </p:grpSpPr>
        <p:pic>
          <p:nvPicPr>
            <p:cNvPr id="8" name="図 7">
              <a:extLst>
                <a:ext uri="{FF2B5EF4-FFF2-40B4-BE49-F238E27FC236}">
                  <a16:creationId xmlns:a16="http://schemas.microsoft.com/office/drawing/2014/main" id="{06C39EF7-CB68-0273-D268-9EC73282F72D}"/>
                </a:ext>
              </a:extLst>
            </p:cNvPr>
            <p:cNvPicPr>
              <a:picLocks noChangeAspect="1"/>
            </p:cNvPicPr>
            <p:nvPr/>
          </p:nvPicPr>
          <p:blipFill>
            <a:blip r:embed="rId6"/>
            <a:srcRect/>
            <a:stretch/>
          </p:blipFill>
          <p:spPr>
            <a:xfrm>
              <a:off x="571499" y="1415765"/>
              <a:ext cx="8772526" cy="2455576"/>
            </a:xfrm>
            <a:prstGeom prst="rect">
              <a:avLst/>
            </a:prstGeom>
          </p:spPr>
        </p:pic>
        <p:sp>
          <p:nvSpPr>
            <p:cNvPr id="4" name="正方形/長方形 3">
              <a:extLst>
                <a:ext uri="{FF2B5EF4-FFF2-40B4-BE49-F238E27FC236}">
                  <a16:creationId xmlns:a16="http://schemas.microsoft.com/office/drawing/2014/main" id="{987B97BB-1934-980C-E8A5-4C971349890B}"/>
                </a:ext>
              </a:extLst>
            </p:cNvPr>
            <p:cNvSpPr/>
            <p:nvPr/>
          </p:nvSpPr>
          <p:spPr>
            <a:xfrm>
              <a:off x="5351930" y="1986006"/>
              <a:ext cx="941294" cy="823064"/>
            </a:xfrm>
            <a:prstGeom prst="rect">
              <a:avLst/>
            </a:prstGeom>
            <a:solidFill>
              <a:srgbClr val="F5E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BCEE227-189F-28D4-5599-45EA0B013585}"/>
                </a:ext>
              </a:extLst>
            </p:cNvPr>
            <p:cNvSpPr/>
            <p:nvPr/>
          </p:nvSpPr>
          <p:spPr>
            <a:xfrm>
              <a:off x="6710091" y="1986006"/>
              <a:ext cx="941294" cy="823064"/>
            </a:xfrm>
            <a:prstGeom prst="rect">
              <a:avLst/>
            </a:prstGeom>
            <a:solidFill>
              <a:srgbClr val="F5E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7CFA0744-A66F-BD56-FC0D-FD16EF096618}"/>
                </a:ext>
              </a:extLst>
            </p:cNvPr>
            <p:cNvSpPr/>
            <p:nvPr/>
          </p:nvSpPr>
          <p:spPr>
            <a:xfrm>
              <a:off x="8221734" y="1986006"/>
              <a:ext cx="941294" cy="823064"/>
            </a:xfrm>
            <a:prstGeom prst="rect">
              <a:avLst/>
            </a:prstGeom>
            <a:solidFill>
              <a:srgbClr val="F5E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座る, 食品, テーブル が含まれている画像&#10;&#10;自動的に生成された説明">
              <a:extLst>
                <a:ext uri="{FF2B5EF4-FFF2-40B4-BE49-F238E27FC236}">
                  <a16:creationId xmlns:a16="http://schemas.microsoft.com/office/drawing/2014/main" id="{1CB33E49-0134-9602-65E6-3463D5F6DBAD}"/>
                </a:ext>
              </a:extLst>
            </p:cNvPr>
            <p:cNvPicPr>
              <a:picLocks noChangeAspect="1"/>
            </p:cNvPicPr>
            <p:nvPr/>
          </p:nvPicPr>
          <p:blipFill>
            <a:blip r:embed="rId7"/>
            <a:stretch>
              <a:fillRect/>
            </a:stretch>
          </p:blipFill>
          <p:spPr>
            <a:xfrm>
              <a:off x="5231471" y="1930093"/>
              <a:ext cx="941294" cy="934890"/>
            </a:xfrm>
            <a:prstGeom prst="rect">
              <a:avLst/>
            </a:prstGeom>
          </p:spPr>
        </p:pic>
        <p:pic>
          <p:nvPicPr>
            <p:cNvPr id="23" name="図 22" descr="カップに入ったアイスクリーム&#10;&#10;低い精度で自動的に生成された説明">
              <a:extLst>
                <a:ext uri="{FF2B5EF4-FFF2-40B4-BE49-F238E27FC236}">
                  <a16:creationId xmlns:a16="http://schemas.microsoft.com/office/drawing/2014/main" id="{A9183AB0-632A-B523-A84F-EA7E338CDBBF}"/>
                </a:ext>
              </a:extLst>
            </p:cNvPr>
            <p:cNvPicPr>
              <a:picLocks noChangeAspect="1"/>
            </p:cNvPicPr>
            <p:nvPr/>
          </p:nvPicPr>
          <p:blipFill>
            <a:blip r:embed="rId8"/>
            <a:stretch>
              <a:fillRect/>
            </a:stretch>
          </p:blipFill>
          <p:spPr>
            <a:xfrm>
              <a:off x="8193181" y="1941769"/>
              <a:ext cx="923214" cy="923214"/>
            </a:xfrm>
            <a:prstGeom prst="rect">
              <a:avLst/>
            </a:prstGeom>
          </p:spPr>
        </p:pic>
        <p:pic>
          <p:nvPicPr>
            <p:cNvPr id="13" name="図 12" descr="テーブルの上にチラシが置かれているカップ&#10;&#10;低い精度で自動的に生成された説明">
              <a:extLst>
                <a:ext uri="{FF2B5EF4-FFF2-40B4-BE49-F238E27FC236}">
                  <a16:creationId xmlns:a16="http://schemas.microsoft.com/office/drawing/2014/main" id="{FE439BC8-3C39-BCF9-B6E8-CE8CF1ACDD92}"/>
                </a:ext>
              </a:extLst>
            </p:cNvPr>
            <p:cNvPicPr>
              <a:picLocks noChangeAspect="1"/>
            </p:cNvPicPr>
            <p:nvPr/>
          </p:nvPicPr>
          <p:blipFill>
            <a:blip r:embed="rId9"/>
            <a:stretch>
              <a:fillRect/>
            </a:stretch>
          </p:blipFill>
          <p:spPr>
            <a:xfrm>
              <a:off x="6762422" y="2001948"/>
              <a:ext cx="855410" cy="775615"/>
            </a:xfrm>
            <a:prstGeom prst="rect">
              <a:avLst/>
            </a:prstGeom>
          </p:spPr>
        </p:pic>
        <p:pic>
          <p:nvPicPr>
            <p:cNvPr id="9" name="図 8" descr="グラフィカル ユーザー インターフェイス, PowerPoint&#10;&#10;AI によって生成されたコンテンツは間違っている可能性があります。">
              <a:extLst>
                <a:ext uri="{FF2B5EF4-FFF2-40B4-BE49-F238E27FC236}">
                  <a16:creationId xmlns:a16="http://schemas.microsoft.com/office/drawing/2014/main" id="{13908057-D191-3D82-E40E-C52AA8D62295}"/>
                </a:ext>
              </a:extLst>
            </p:cNvPr>
            <p:cNvPicPr>
              <a:picLocks noChangeAspect="1"/>
            </p:cNvPicPr>
            <p:nvPr/>
          </p:nvPicPr>
          <p:blipFill>
            <a:blip r:embed="rId10"/>
            <a:stretch>
              <a:fillRect/>
            </a:stretch>
          </p:blipFill>
          <p:spPr>
            <a:xfrm>
              <a:off x="2548650" y="2026689"/>
              <a:ext cx="616864" cy="616864"/>
            </a:xfrm>
            <a:prstGeom prst="rect">
              <a:avLst/>
            </a:prstGeom>
          </p:spPr>
        </p:pic>
        <p:pic>
          <p:nvPicPr>
            <p:cNvPr id="15" name="図 14"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7FA05577-3144-6D23-1EAB-A1038DE5DB6C}"/>
                </a:ext>
              </a:extLst>
            </p:cNvPr>
            <p:cNvPicPr>
              <a:picLocks noChangeAspect="1"/>
            </p:cNvPicPr>
            <p:nvPr/>
          </p:nvPicPr>
          <p:blipFill>
            <a:blip r:embed="rId11"/>
            <a:stretch>
              <a:fillRect/>
            </a:stretch>
          </p:blipFill>
          <p:spPr>
            <a:xfrm>
              <a:off x="3979872" y="2033699"/>
              <a:ext cx="589414" cy="589414"/>
            </a:xfrm>
            <a:prstGeom prst="rect">
              <a:avLst/>
            </a:prstGeom>
          </p:spPr>
        </p:pic>
        <p:pic>
          <p:nvPicPr>
            <p:cNvPr id="17" name="図 16" descr="グラフィカル ユーザー インターフェイス が含まれている画像&#10;&#10;AI によって生成されたコンテンツは間違っている可能性があります。">
              <a:extLst>
                <a:ext uri="{FF2B5EF4-FFF2-40B4-BE49-F238E27FC236}">
                  <a16:creationId xmlns:a16="http://schemas.microsoft.com/office/drawing/2014/main" id="{D58B7C69-4174-EB16-3D2F-26503A4C6763}"/>
                </a:ext>
              </a:extLst>
            </p:cNvPr>
            <p:cNvPicPr>
              <a:picLocks noChangeAspect="1"/>
            </p:cNvPicPr>
            <p:nvPr/>
          </p:nvPicPr>
          <p:blipFill>
            <a:blip r:embed="rId12"/>
            <a:stretch>
              <a:fillRect/>
            </a:stretch>
          </p:blipFill>
          <p:spPr>
            <a:xfrm>
              <a:off x="1070984" y="1989182"/>
              <a:ext cx="616864" cy="616864"/>
            </a:xfrm>
            <a:prstGeom prst="rect">
              <a:avLst/>
            </a:prstGeom>
          </p:spPr>
        </p:pic>
      </p:grpSp>
      <p:grpSp>
        <p:nvGrpSpPr>
          <p:cNvPr id="7" name="グループ化 6">
            <a:extLst>
              <a:ext uri="{FF2B5EF4-FFF2-40B4-BE49-F238E27FC236}">
                <a16:creationId xmlns:a16="http://schemas.microsoft.com/office/drawing/2014/main" id="{230C11B7-7E86-B3BE-E2CC-21C72B729E37}"/>
              </a:ext>
            </a:extLst>
          </p:cNvPr>
          <p:cNvGrpSpPr/>
          <p:nvPr/>
        </p:nvGrpSpPr>
        <p:grpSpPr>
          <a:xfrm>
            <a:off x="593915" y="3980401"/>
            <a:ext cx="8758890" cy="2342388"/>
            <a:chOff x="593915" y="3974539"/>
            <a:chExt cx="8758890" cy="2342388"/>
          </a:xfrm>
        </p:grpSpPr>
        <p:grpSp>
          <p:nvGrpSpPr>
            <p:cNvPr id="11" name="グループ化 10">
              <a:extLst>
                <a:ext uri="{FF2B5EF4-FFF2-40B4-BE49-F238E27FC236}">
                  <a16:creationId xmlns:a16="http://schemas.microsoft.com/office/drawing/2014/main" id="{CDFE11A6-EB40-9A52-CEBB-62F95B2EEA8B}"/>
                </a:ext>
              </a:extLst>
            </p:cNvPr>
            <p:cNvGrpSpPr/>
            <p:nvPr/>
          </p:nvGrpSpPr>
          <p:grpSpPr>
            <a:xfrm>
              <a:off x="593915" y="3974539"/>
              <a:ext cx="8758890" cy="2342388"/>
              <a:chOff x="591798" y="3968727"/>
              <a:chExt cx="8758890" cy="2342388"/>
            </a:xfrm>
          </p:grpSpPr>
          <p:pic>
            <p:nvPicPr>
              <p:cNvPr id="24" name="図 23">
                <a:extLst>
                  <a:ext uri="{FF2B5EF4-FFF2-40B4-BE49-F238E27FC236}">
                    <a16:creationId xmlns:a16="http://schemas.microsoft.com/office/drawing/2014/main" id="{1C1D855B-3F26-9E0E-ACDF-DA562BB16A3F}"/>
                  </a:ext>
                </a:extLst>
              </p:cNvPr>
              <p:cNvPicPr>
                <a:picLocks noChangeAspect="1"/>
              </p:cNvPicPr>
              <p:nvPr/>
            </p:nvPicPr>
            <p:blipFill>
              <a:blip r:embed="rId13"/>
              <a:srcRect/>
              <a:stretch/>
            </p:blipFill>
            <p:spPr>
              <a:xfrm>
                <a:off x="591798" y="3968727"/>
                <a:ext cx="8758890" cy="2342388"/>
              </a:xfrm>
              <a:prstGeom prst="rect">
                <a:avLst/>
              </a:prstGeom>
            </p:spPr>
          </p:pic>
          <p:sp>
            <p:nvSpPr>
              <p:cNvPr id="28" name="四角形: 角を丸くする 27">
                <a:extLst>
                  <a:ext uri="{FF2B5EF4-FFF2-40B4-BE49-F238E27FC236}">
                    <a16:creationId xmlns:a16="http://schemas.microsoft.com/office/drawing/2014/main" id="{58B32AF9-BADC-CBFB-F8EB-E8B2A8FDBA0E}"/>
                  </a:ext>
                </a:extLst>
              </p:cNvPr>
              <p:cNvSpPr/>
              <p:nvPr/>
            </p:nvSpPr>
            <p:spPr>
              <a:xfrm>
                <a:off x="5965808" y="5023654"/>
                <a:ext cx="201522" cy="134434"/>
              </a:xfrm>
              <a:prstGeom prst="roundRect">
                <a:avLst>
                  <a:gd name="adj" fmla="val 5854"/>
                </a:avLst>
              </a:prstGeom>
              <a:solidFill>
                <a:srgbClr val="44240C"/>
              </a:solidFill>
              <a:ln>
                <a:solidFill>
                  <a:srgbClr val="4424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テキスト ボックス 29">
                <a:extLst>
                  <a:ext uri="{FF2B5EF4-FFF2-40B4-BE49-F238E27FC236}">
                    <a16:creationId xmlns:a16="http://schemas.microsoft.com/office/drawing/2014/main" id="{47B961A2-02B1-A644-5281-6C698BA33D53}"/>
                  </a:ext>
                </a:extLst>
              </p:cNvPr>
              <p:cNvSpPr txBox="1"/>
              <p:nvPr/>
            </p:nvSpPr>
            <p:spPr>
              <a:xfrm>
                <a:off x="5901852" y="4975455"/>
                <a:ext cx="328936" cy="230832"/>
              </a:xfrm>
              <a:prstGeom prst="rect">
                <a:avLst/>
              </a:prstGeom>
              <a:noFill/>
            </p:spPr>
            <p:txBody>
              <a:bodyPr wrap="none" rtlCol="0">
                <a:spAutoFit/>
              </a:bodyPr>
              <a:lstStyle/>
              <a:p>
                <a:r>
                  <a:rPr kumimoji="1" lang="en-US" altLang="ja-JP" sz="900" b="1" dirty="0">
                    <a:solidFill>
                      <a:schemeClr val="bg1"/>
                    </a:solidFill>
                    <a:latin typeface="Yu Gothic UI" panose="020B0500000000000000" pitchFamily="50" charset="-128"/>
                    <a:ea typeface="Yu Gothic UI" panose="020B0500000000000000" pitchFamily="50" charset="-128"/>
                  </a:rPr>
                  <a:t>8</a:t>
                </a:r>
                <a:r>
                  <a:rPr kumimoji="1" lang="ja-JP" altLang="en-US" sz="600" b="1" dirty="0">
                    <a:solidFill>
                      <a:schemeClr val="bg1"/>
                    </a:solidFill>
                    <a:latin typeface="Yu Gothic UI" panose="020B0500000000000000" pitchFamily="50" charset="-128"/>
                    <a:ea typeface="Yu Gothic UI" panose="020B0500000000000000" pitchFamily="50" charset="-128"/>
                  </a:rPr>
                  <a:t>杯</a:t>
                </a:r>
                <a:endParaRPr kumimoji="1" lang="ja-JP" altLang="en-US" b="1" dirty="0">
                  <a:solidFill>
                    <a:schemeClr val="bg1"/>
                  </a:solidFill>
                  <a:latin typeface="Yu Gothic UI" panose="020B0500000000000000" pitchFamily="50" charset="-128"/>
                  <a:ea typeface="Yu Gothic UI" panose="020B0500000000000000" pitchFamily="50" charset="-128"/>
                </a:endParaRPr>
              </a:p>
            </p:txBody>
          </p:sp>
          <p:sp>
            <p:nvSpPr>
              <p:cNvPr id="41" name="正方形/長方形 40">
                <a:extLst>
                  <a:ext uri="{FF2B5EF4-FFF2-40B4-BE49-F238E27FC236}">
                    <a16:creationId xmlns:a16="http://schemas.microsoft.com/office/drawing/2014/main" id="{D2F6C59A-8842-BCE3-EF35-4C7DA8554FD8}"/>
                  </a:ext>
                </a:extLst>
              </p:cNvPr>
              <p:cNvSpPr/>
              <p:nvPr/>
            </p:nvSpPr>
            <p:spPr>
              <a:xfrm>
                <a:off x="5891533" y="5893856"/>
                <a:ext cx="401691" cy="230832"/>
              </a:xfrm>
              <a:prstGeom prst="rect">
                <a:avLst/>
              </a:prstGeom>
              <a:solidFill>
                <a:srgbClr val="F4F4F4"/>
              </a:solidFill>
              <a:ln>
                <a:solidFill>
                  <a:srgbClr val="F4F4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四角形: 角を丸くする 42">
                <a:extLst>
                  <a:ext uri="{FF2B5EF4-FFF2-40B4-BE49-F238E27FC236}">
                    <a16:creationId xmlns:a16="http://schemas.microsoft.com/office/drawing/2014/main" id="{8C44D32D-D2BF-DC9E-3E73-195E098AFAC1}"/>
                  </a:ext>
                </a:extLst>
              </p:cNvPr>
              <p:cNvSpPr/>
              <p:nvPr/>
            </p:nvSpPr>
            <p:spPr>
              <a:xfrm>
                <a:off x="5932044" y="5883267"/>
                <a:ext cx="268551" cy="134434"/>
              </a:xfrm>
              <a:prstGeom prst="roundRect">
                <a:avLst>
                  <a:gd name="adj" fmla="val 5854"/>
                </a:avLst>
              </a:prstGeom>
              <a:solidFill>
                <a:srgbClr val="44240C"/>
              </a:solidFill>
              <a:ln>
                <a:solidFill>
                  <a:srgbClr val="4424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テキスト ボックス 43">
                <a:extLst>
                  <a:ext uri="{FF2B5EF4-FFF2-40B4-BE49-F238E27FC236}">
                    <a16:creationId xmlns:a16="http://schemas.microsoft.com/office/drawing/2014/main" id="{EEC2F311-86AD-AF20-42BF-4152006594D3}"/>
                  </a:ext>
                </a:extLst>
              </p:cNvPr>
              <p:cNvSpPr txBox="1"/>
              <p:nvPr/>
            </p:nvSpPr>
            <p:spPr>
              <a:xfrm>
                <a:off x="5882982" y="5825563"/>
                <a:ext cx="372218" cy="230832"/>
              </a:xfrm>
              <a:prstGeom prst="rect">
                <a:avLst/>
              </a:prstGeom>
              <a:noFill/>
            </p:spPr>
            <p:txBody>
              <a:bodyPr wrap="none" rtlCol="0">
                <a:spAutoFit/>
              </a:bodyPr>
              <a:lstStyle/>
              <a:p>
                <a:r>
                  <a:rPr kumimoji="1" lang="en-US" altLang="ja-JP" sz="900" b="1" dirty="0">
                    <a:solidFill>
                      <a:schemeClr val="bg1"/>
                    </a:solidFill>
                    <a:latin typeface="Yu Gothic UI" panose="020B0500000000000000" pitchFamily="50" charset="-128"/>
                    <a:ea typeface="Yu Gothic UI" panose="020B0500000000000000" pitchFamily="50" charset="-128"/>
                  </a:rPr>
                  <a:t>16</a:t>
                </a:r>
                <a:r>
                  <a:rPr kumimoji="1" lang="ja-JP" altLang="en-US" sz="600" b="1" dirty="0">
                    <a:solidFill>
                      <a:schemeClr val="bg1"/>
                    </a:solidFill>
                    <a:latin typeface="Yu Gothic UI" panose="020B0500000000000000" pitchFamily="50" charset="-128"/>
                    <a:ea typeface="Yu Gothic UI" panose="020B0500000000000000" pitchFamily="50" charset="-128"/>
                  </a:rPr>
                  <a:t>杯</a:t>
                </a:r>
                <a:endParaRPr kumimoji="1" lang="ja-JP" altLang="en-US" b="1" dirty="0">
                  <a:solidFill>
                    <a:schemeClr val="bg1"/>
                  </a:solidFill>
                  <a:latin typeface="Yu Gothic UI" panose="020B0500000000000000" pitchFamily="50" charset="-128"/>
                  <a:ea typeface="Yu Gothic UI" panose="020B0500000000000000" pitchFamily="50" charset="-128"/>
                </a:endParaRPr>
              </a:p>
            </p:txBody>
          </p:sp>
          <p:sp>
            <p:nvSpPr>
              <p:cNvPr id="45" name="正方形/長方形 44">
                <a:extLst>
                  <a:ext uri="{FF2B5EF4-FFF2-40B4-BE49-F238E27FC236}">
                    <a16:creationId xmlns:a16="http://schemas.microsoft.com/office/drawing/2014/main" id="{10F3E89E-2CBE-3A36-1663-2654D3C56155}"/>
                  </a:ext>
                </a:extLst>
              </p:cNvPr>
              <p:cNvSpPr/>
              <p:nvPr/>
            </p:nvSpPr>
            <p:spPr>
              <a:xfrm>
                <a:off x="2272033" y="5001691"/>
                <a:ext cx="401691" cy="230832"/>
              </a:xfrm>
              <a:prstGeom prst="rect">
                <a:avLst/>
              </a:prstGeom>
              <a:solidFill>
                <a:srgbClr val="F4F4F4"/>
              </a:solidFill>
              <a:ln>
                <a:solidFill>
                  <a:srgbClr val="F4F4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四角形: 角を丸くする 45">
                <a:extLst>
                  <a:ext uri="{FF2B5EF4-FFF2-40B4-BE49-F238E27FC236}">
                    <a16:creationId xmlns:a16="http://schemas.microsoft.com/office/drawing/2014/main" id="{5D26445F-DB7D-9245-FF01-1B2A1BD3E590}"/>
                  </a:ext>
                </a:extLst>
              </p:cNvPr>
              <p:cNvSpPr/>
              <p:nvPr/>
            </p:nvSpPr>
            <p:spPr>
              <a:xfrm>
                <a:off x="2323867" y="5034497"/>
                <a:ext cx="268551" cy="134434"/>
              </a:xfrm>
              <a:prstGeom prst="roundRect">
                <a:avLst>
                  <a:gd name="adj" fmla="val 5854"/>
                </a:avLst>
              </a:prstGeom>
              <a:solidFill>
                <a:srgbClr val="44240C"/>
              </a:solidFill>
              <a:ln>
                <a:solidFill>
                  <a:srgbClr val="4424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テキスト ボックス 46">
                <a:extLst>
                  <a:ext uri="{FF2B5EF4-FFF2-40B4-BE49-F238E27FC236}">
                    <a16:creationId xmlns:a16="http://schemas.microsoft.com/office/drawing/2014/main" id="{848A3820-8C5A-FDA3-6540-7CB04A6C9ECE}"/>
                  </a:ext>
                </a:extLst>
              </p:cNvPr>
              <p:cNvSpPr txBox="1"/>
              <p:nvPr/>
            </p:nvSpPr>
            <p:spPr>
              <a:xfrm>
                <a:off x="2268128" y="4986298"/>
                <a:ext cx="372218" cy="230832"/>
              </a:xfrm>
              <a:prstGeom prst="rect">
                <a:avLst/>
              </a:prstGeom>
              <a:noFill/>
            </p:spPr>
            <p:txBody>
              <a:bodyPr wrap="square" rtlCol="0">
                <a:spAutoFit/>
              </a:bodyPr>
              <a:lstStyle/>
              <a:p>
                <a:r>
                  <a:rPr kumimoji="1" lang="en-US" altLang="ja-JP" sz="900" b="1" dirty="0">
                    <a:solidFill>
                      <a:schemeClr val="bg1"/>
                    </a:solidFill>
                    <a:latin typeface="Yu Gothic UI" panose="020B0500000000000000" pitchFamily="50" charset="-128"/>
                    <a:ea typeface="Yu Gothic UI" panose="020B0500000000000000" pitchFamily="50" charset="-128"/>
                  </a:rPr>
                  <a:t>16</a:t>
                </a:r>
                <a:r>
                  <a:rPr kumimoji="1" lang="ja-JP" altLang="en-US" sz="600" b="1" dirty="0">
                    <a:solidFill>
                      <a:schemeClr val="bg1"/>
                    </a:solidFill>
                    <a:latin typeface="Yu Gothic UI" panose="020B0500000000000000" pitchFamily="50" charset="-128"/>
                    <a:ea typeface="Yu Gothic UI" panose="020B0500000000000000" pitchFamily="50" charset="-128"/>
                  </a:rPr>
                  <a:t>杯</a:t>
                </a:r>
                <a:endParaRPr kumimoji="1" lang="ja-JP" altLang="en-US" b="1" dirty="0">
                  <a:solidFill>
                    <a:schemeClr val="bg1"/>
                  </a:solidFill>
                  <a:latin typeface="Yu Gothic UI" panose="020B0500000000000000" pitchFamily="50" charset="-128"/>
                  <a:ea typeface="Yu Gothic UI" panose="020B0500000000000000" pitchFamily="50" charset="-128"/>
                </a:endParaRPr>
              </a:p>
            </p:txBody>
          </p:sp>
          <p:sp>
            <p:nvSpPr>
              <p:cNvPr id="51" name="正方形/長方形 50">
                <a:extLst>
                  <a:ext uri="{FF2B5EF4-FFF2-40B4-BE49-F238E27FC236}">
                    <a16:creationId xmlns:a16="http://schemas.microsoft.com/office/drawing/2014/main" id="{F8584AA6-2AE9-B78C-E56E-51B97692329C}"/>
                  </a:ext>
                </a:extLst>
              </p:cNvPr>
              <p:cNvSpPr/>
              <p:nvPr/>
            </p:nvSpPr>
            <p:spPr>
              <a:xfrm>
                <a:off x="1887941" y="5001691"/>
                <a:ext cx="401691" cy="230832"/>
              </a:xfrm>
              <a:prstGeom prst="rect">
                <a:avLst/>
              </a:prstGeom>
              <a:solidFill>
                <a:srgbClr val="F4F4F4"/>
              </a:solidFill>
              <a:ln>
                <a:solidFill>
                  <a:srgbClr val="F4F4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四角形: 角を丸くする 51">
                <a:extLst>
                  <a:ext uri="{FF2B5EF4-FFF2-40B4-BE49-F238E27FC236}">
                    <a16:creationId xmlns:a16="http://schemas.microsoft.com/office/drawing/2014/main" id="{A87F90F4-C576-B055-3D0E-A59C0889FB7C}"/>
                  </a:ext>
                </a:extLst>
              </p:cNvPr>
              <p:cNvSpPr/>
              <p:nvPr/>
            </p:nvSpPr>
            <p:spPr>
              <a:xfrm>
                <a:off x="1939775" y="5034497"/>
                <a:ext cx="268551" cy="134434"/>
              </a:xfrm>
              <a:prstGeom prst="roundRect">
                <a:avLst>
                  <a:gd name="adj" fmla="val 5854"/>
                </a:avLst>
              </a:prstGeom>
              <a:solidFill>
                <a:srgbClr val="44240C"/>
              </a:solidFill>
              <a:ln>
                <a:solidFill>
                  <a:srgbClr val="4424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テキスト ボックス 53">
                <a:extLst>
                  <a:ext uri="{FF2B5EF4-FFF2-40B4-BE49-F238E27FC236}">
                    <a16:creationId xmlns:a16="http://schemas.microsoft.com/office/drawing/2014/main" id="{93648B8D-E1EB-68A9-33E0-A1BFF44F7B63}"/>
                  </a:ext>
                </a:extLst>
              </p:cNvPr>
              <p:cNvSpPr txBox="1"/>
              <p:nvPr/>
            </p:nvSpPr>
            <p:spPr>
              <a:xfrm>
                <a:off x="1876760" y="4986298"/>
                <a:ext cx="424051" cy="230832"/>
              </a:xfrm>
              <a:prstGeom prst="rect">
                <a:avLst/>
              </a:prstGeom>
              <a:noFill/>
            </p:spPr>
            <p:txBody>
              <a:bodyPr wrap="square" rtlCol="0">
                <a:spAutoFit/>
              </a:bodyPr>
              <a:lstStyle/>
              <a:p>
                <a:r>
                  <a:rPr kumimoji="1" lang="en-US" altLang="ja-JP" sz="900" b="1" dirty="0">
                    <a:solidFill>
                      <a:schemeClr val="bg1"/>
                    </a:solidFill>
                    <a:latin typeface="Yu Gothic UI" panose="020B0500000000000000" pitchFamily="50" charset="-128"/>
                    <a:ea typeface="Yu Gothic UI" panose="020B0500000000000000" pitchFamily="50" charset="-128"/>
                  </a:rPr>
                  <a:t>60</a:t>
                </a:r>
                <a:r>
                  <a:rPr kumimoji="1" lang="ja-JP" altLang="en-US" sz="600" b="1" dirty="0">
                    <a:solidFill>
                      <a:schemeClr val="bg1"/>
                    </a:solidFill>
                    <a:latin typeface="Yu Gothic UI" panose="020B0500000000000000" pitchFamily="50" charset="-128"/>
                    <a:ea typeface="Yu Gothic UI" panose="020B0500000000000000" pitchFamily="50" charset="-128"/>
                  </a:rPr>
                  <a:t>杯</a:t>
                </a:r>
                <a:endParaRPr kumimoji="1" lang="ja-JP" altLang="en-US" b="1" dirty="0">
                  <a:solidFill>
                    <a:schemeClr val="bg1"/>
                  </a:solidFill>
                  <a:latin typeface="Yu Gothic UI" panose="020B0500000000000000" pitchFamily="50" charset="-128"/>
                  <a:ea typeface="Yu Gothic UI" panose="020B0500000000000000" pitchFamily="50" charset="-128"/>
                </a:endParaRPr>
              </a:p>
            </p:txBody>
          </p:sp>
          <p:pic>
            <p:nvPicPr>
              <p:cNvPr id="56" name="図 55">
                <a:extLst>
                  <a:ext uri="{FF2B5EF4-FFF2-40B4-BE49-F238E27FC236}">
                    <a16:creationId xmlns:a16="http://schemas.microsoft.com/office/drawing/2014/main" id="{186D5AE2-531A-FDDA-4F12-D0C1A262FDE5}"/>
                  </a:ext>
                </a:extLst>
              </p:cNvPr>
              <p:cNvPicPr>
                <a:picLocks noChangeAspect="1"/>
              </p:cNvPicPr>
              <p:nvPr/>
            </p:nvPicPr>
            <p:blipFill>
              <a:blip r:embed="rId14"/>
              <a:stretch>
                <a:fillRect/>
              </a:stretch>
            </p:blipFill>
            <p:spPr>
              <a:xfrm>
                <a:off x="1197612" y="4626919"/>
                <a:ext cx="434155" cy="434155"/>
              </a:xfrm>
              <a:prstGeom prst="rect">
                <a:avLst/>
              </a:prstGeom>
            </p:spPr>
          </p:pic>
          <p:pic>
            <p:nvPicPr>
              <p:cNvPr id="58" name="図 57">
                <a:extLst>
                  <a:ext uri="{FF2B5EF4-FFF2-40B4-BE49-F238E27FC236}">
                    <a16:creationId xmlns:a16="http://schemas.microsoft.com/office/drawing/2014/main" id="{54DE9058-8DA7-CF18-C3B9-23CF23F047D6}"/>
                  </a:ext>
                </a:extLst>
              </p:cNvPr>
              <p:cNvPicPr>
                <a:picLocks noChangeAspect="1"/>
              </p:cNvPicPr>
              <p:nvPr/>
            </p:nvPicPr>
            <p:blipFill>
              <a:blip r:embed="rId15"/>
              <a:stretch>
                <a:fillRect/>
              </a:stretch>
            </p:blipFill>
            <p:spPr>
              <a:xfrm>
                <a:off x="1208332" y="5523894"/>
                <a:ext cx="422296" cy="422296"/>
              </a:xfrm>
              <a:prstGeom prst="rect">
                <a:avLst/>
              </a:prstGeom>
            </p:spPr>
          </p:pic>
          <p:pic>
            <p:nvPicPr>
              <p:cNvPr id="60" name="図 59">
                <a:extLst>
                  <a:ext uri="{FF2B5EF4-FFF2-40B4-BE49-F238E27FC236}">
                    <a16:creationId xmlns:a16="http://schemas.microsoft.com/office/drawing/2014/main" id="{5942E61C-4711-FF85-45A0-6AC6B5EC2830}"/>
                  </a:ext>
                </a:extLst>
              </p:cNvPr>
              <p:cNvPicPr>
                <a:picLocks noChangeAspect="1"/>
              </p:cNvPicPr>
              <p:nvPr/>
            </p:nvPicPr>
            <p:blipFill>
              <a:blip r:embed="rId16"/>
              <a:stretch>
                <a:fillRect/>
              </a:stretch>
            </p:blipFill>
            <p:spPr>
              <a:xfrm>
                <a:off x="5233057" y="4606499"/>
                <a:ext cx="460927" cy="460927"/>
              </a:xfrm>
              <a:prstGeom prst="rect">
                <a:avLst/>
              </a:prstGeom>
            </p:spPr>
          </p:pic>
          <p:pic>
            <p:nvPicPr>
              <p:cNvPr id="61" name="図 60">
                <a:extLst>
                  <a:ext uri="{FF2B5EF4-FFF2-40B4-BE49-F238E27FC236}">
                    <a16:creationId xmlns:a16="http://schemas.microsoft.com/office/drawing/2014/main" id="{37DAA4BA-9E1F-682D-3B01-EF89ECA59B3D}"/>
                  </a:ext>
                </a:extLst>
              </p:cNvPr>
              <p:cNvPicPr>
                <a:picLocks noChangeAspect="1"/>
              </p:cNvPicPr>
              <p:nvPr/>
            </p:nvPicPr>
            <p:blipFill>
              <a:blip r:embed="rId17"/>
              <a:stretch>
                <a:fillRect/>
              </a:stretch>
            </p:blipFill>
            <p:spPr>
              <a:xfrm>
                <a:off x="5206520" y="5480052"/>
                <a:ext cx="460927" cy="460927"/>
              </a:xfrm>
              <a:prstGeom prst="rect">
                <a:avLst/>
              </a:prstGeom>
            </p:spPr>
          </p:pic>
          <p:pic>
            <p:nvPicPr>
              <p:cNvPr id="62" name="図 61" descr="カップに入った飲み物&#10;&#10;AI によって生成されたコンテンツは間違っている可能性があります。">
                <a:extLst>
                  <a:ext uri="{FF2B5EF4-FFF2-40B4-BE49-F238E27FC236}">
                    <a16:creationId xmlns:a16="http://schemas.microsoft.com/office/drawing/2014/main" id="{AB843903-DBD1-1B82-9049-6DB5BB442721}"/>
                  </a:ext>
                </a:extLst>
              </p:cNvPr>
              <p:cNvPicPr>
                <a:picLocks noChangeAspect="1"/>
              </p:cNvPicPr>
              <p:nvPr/>
            </p:nvPicPr>
            <p:blipFill>
              <a:blip r:embed="rId18"/>
              <a:stretch>
                <a:fillRect/>
              </a:stretch>
            </p:blipFill>
            <p:spPr>
              <a:xfrm>
                <a:off x="1049071" y="5768302"/>
                <a:ext cx="255341" cy="255341"/>
              </a:xfrm>
              <a:prstGeom prst="rect">
                <a:avLst/>
              </a:prstGeom>
            </p:spPr>
          </p:pic>
          <p:pic>
            <p:nvPicPr>
              <p:cNvPr id="63" name="図 62" descr="Cgで描かれたコーヒーカップ&#10;&#10;AI によって生成されたコンテンツは間違っている可能性があります。">
                <a:extLst>
                  <a:ext uri="{FF2B5EF4-FFF2-40B4-BE49-F238E27FC236}">
                    <a16:creationId xmlns:a16="http://schemas.microsoft.com/office/drawing/2014/main" id="{0E10A7FF-DC9A-EEE2-7B70-D5832789EB31}"/>
                  </a:ext>
                </a:extLst>
              </p:cNvPr>
              <p:cNvPicPr>
                <a:picLocks noChangeAspect="1"/>
              </p:cNvPicPr>
              <p:nvPr/>
            </p:nvPicPr>
            <p:blipFill>
              <a:blip r:embed="rId19"/>
              <a:stretch>
                <a:fillRect/>
              </a:stretch>
            </p:blipFill>
            <p:spPr>
              <a:xfrm>
                <a:off x="4857017" y="5545915"/>
                <a:ext cx="569213" cy="512024"/>
              </a:xfrm>
              <a:prstGeom prst="rect">
                <a:avLst/>
              </a:prstGeom>
            </p:spPr>
          </p:pic>
        </p:grpSp>
        <p:pic>
          <p:nvPicPr>
            <p:cNvPr id="16" name="図 15" descr="カップに入った飲み物&#10;&#10;AI によって生成されたコンテンツは間違っている可能性があります。">
              <a:extLst>
                <a:ext uri="{FF2B5EF4-FFF2-40B4-BE49-F238E27FC236}">
                  <a16:creationId xmlns:a16="http://schemas.microsoft.com/office/drawing/2014/main" id="{143D392D-CC65-1A60-218D-8D4B951CB124}"/>
                </a:ext>
              </a:extLst>
            </p:cNvPr>
            <p:cNvPicPr>
              <a:picLocks noChangeAspect="1"/>
            </p:cNvPicPr>
            <p:nvPr/>
          </p:nvPicPr>
          <p:blipFill>
            <a:blip r:embed="rId20"/>
            <a:stretch>
              <a:fillRect/>
            </a:stretch>
          </p:blipFill>
          <p:spPr>
            <a:xfrm>
              <a:off x="4979711" y="4818687"/>
              <a:ext cx="372218" cy="352371"/>
            </a:xfrm>
            <a:prstGeom prst="rect">
              <a:avLst/>
            </a:prstGeom>
          </p:spPr>
        </p:pic>
        <p:pic>
          <p:nvPicPr>
            <p:cNvPr id="19" name="図 18" descr="カップに入った飲み物&#10;&#10;AI によって生成されたコンテンツは間違っている可能性があります。">
              <a:extLst>
                <a:ext uri="{FF2B5EF4-FFF2-40B4-BE49-F238E27FC236}">
                  <a16:creationId xmlns:a16="http://schemas.microsoft.com/office/drawing/2014/main" id="{8AADCB1F-5D70-56BC-EC87-8604E2C4C82E}"/>
                </a:ext>
              </a:extLst>
            </p:cNvPr>
            <p:cNvPicPr>
              <a:picLocks noChangeAspect="1"/>
            </p:cNvPicPr>
            <p:nvPr/>
          </p:nvPicPr>
          <p:blipFill>
            <a:blip r:embed="rId21"/>
            <a:stretch>
              <a:fillRect/>
            </a:stretch>
          </p:blipFill>
          <p:spPr>
            <a:xfrm>
              <a:off x="1030943" y="4901502"/>
              <a:ext cx="254417" cy="252757"/>
            </a:xfrm>
            <a:prstGeom prst="rect">
              <a:avLst/>
            </a:prstGeom>
          </p:spPr>
        </p:pic>
      </p:grpSp>
    </p:spTree>
    <p:extLst>
      <p:ext uri="{BB962C8B-B14F-4D97-AF65-F5344CB8AC3E}">
        <p14:creationId xmlns:p14="http://schemas.microsoft.com/office/powerpoint/2010/main" val="1718903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46" name="図 45">
            <a:extLst>
              <a:ext uri="{FF2B5EF4-FFF2-40B4-BE49-F238E27FC236}">
                <a16:creationId xmlns:a16="http://schemas.microsoft.com/office/drawing/2014/main" id="{245B13B8-6F50-13BD-96CE-F10F7A43A130}"/>
              </a:ext>
            </a:extLst>
          </p:cNvPr>
          <p:cNvPicPr>
            <a:picLocks noChangeAspect="1"/>
          </p:cNvPicPr>
          <p:nvPr/>
        </p:nvPicPr>
        <p:blipFill>
          <a:blip r:embed="rId3"/>
          <a:stretch>
            <a:fillRect/>
          </a:stretch>
        </p:blipFill>
        <p:spPr>
          <a:xfrm>
            <a:off x="602927" y="832604"/>
            <a:ext cx="8827773" cy="5303980"/>
          </a:xfrm>
          <a:prstGeom prst="rect">
            <a:avLst/>
          </a:prstGeom>
        </p:spPr>
      </p:pic>
      <p:sp>
        <p:nvSpPr>
          <p:cNvPr id="267" name="Google Shape;267;p10"/>
          <p:cNvSpPr txBox="1">
            <a:spLocks noGrp="1"/>
          </p:cNvSpPr>
          <p:nvPr>
            <p:ph type="title"/>
          </p:nvPr>
        </p:nvSpPr>
        <p:spPr>
          <a:xfrm>
            <a:off x="788987" y="312843"/>
            <a:ext cx="8543925"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sz="2400">
                <a:latin typeface="游ゴシック" panose="020B0400000000000000" pitchFamily="50" charset="-128"/>
                <a:ea typeface="游ゴシック" panose="020B0400000000000000" pitchFamily="50" charset="-128"/>
                <a:sym typeface="Arial"/>
              </a:rPr>
              <a:t>他のプラン</a:t>
            </a:r>
            <a:r>
              <a:rPr lang="ja-JP" sz="2400">
                <a:solidFill>
                  <a:schemeClr val="tx1"/>
                </a:solidFill>
                <a:latin typeface="游ゴシック" panose="020B0400000000000000" pitchFamily="50" charset="-128"/>
                <a:ea typeface="游ゴシック" panose="020B0400000000000000" pitchFamily="50" charset="-128"/>
                <a:sym typeface="Arial"/>
              </a:rPr>
              <a:t>と</a:t>
            </a:r>
            <a:r>
              <a:rPr lang="ja-JP" sz="2400">
                <a:solidFill>
                  <a:srgbClr val="CA123F"/>
                </a:solidFill>
                <a:latin typeface="游ゴシック" panose="020B0400000000000000" pitchFamily="50" charset="-128"/>
                <a:ea typeface="游ゴシック" panose="020B0400000000000000" pitchFamily="50" charset="-128"/>
                <a:sym typeface="Arial"/>
              </a:rPr>
              <a:t>比較</a:t>
            </a:r>
            <a:endParaRPr dirty="0">
              <a:latin typeface="游ゴシック" panose="020B0400000000000000" pitchFamily="50" charset="-128"/>
              <a:ea typeface="游ゴシック" panose="020B0400000000000000" pitchFamily="50" charset="-128"/>
            </a:endParaRPr>
          </a:p>
        </p:txBody>
      </p:sp>
      <p:sp>
        <p:nvSpPr>
          <p:cNvPr id="2" name="角丸四角形 1">
            <a:extLst>
              <a:ext uri="{FF2B5EF4-FFF2-40B4-BE49-F238E27FC236}">
                <a16:creationId xmlns:a16="http://schemas.microsoft.com/office/drawing/2014/main" id="{091597AC-EEB2-0BF8-0E39-51C74C4BF22B}"/>
              </a:ext>
            </a:extLst>
          </p:cNvPr>
          <p:cNvSpPr/>
          <p:nvPr/>
        </p:nvSpPr>
        <p:spPr>
          <a:xfrm>
            <a:off x="8588187" y="204141"/>
            <a:ext cx="1116979" cy="420115"/>
          </a:xfrm>
          <a:prstGeom prst="roundRect">
            <a:avLst>
              <a:gd name="adj" fmla="val 6436"/>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a:solidFill>
                  <a:schemeClr val="tx1"/>
                </a:solidFill>
                <a:latin typeface="游ゴシック" panose="020B0400000000000000" pitchFamily="50" charset="-128"/>
                <a:ea typeface="游ゴシック" panose="020B0400000000000000" pitchFamily="50" charset="-128"/>
              </a:rPr>
              <a:t>記入ページ</a:t>
            </a:r>
          </a:p>
        </p:txBody>
      </p:sp>
      <p:sp>
        <p:nvSpPr>
          <p:cNvPr id="277" name="Google Shape;234;p8">
            <a:extLst>
              <a:ext uri="{FF2B5EF4-FFF2-40B4-BE49-F238E27FC236}">
                <a16:creationId xmlns:a16="http://schemas.microsoft.com/office/drawing/2014/main" id="{403A3A29-6E38-36D2-C9C2-99B6F9C22162}"/>
              </a:ext>
            </a:extLst>
          </p:cNvPr>
          <p:cNvSpPr txBox="1"/>
          <p:nvPr/>
        </p:nvSpPr>
        <p:spPr>
          <a:xfrm>
            <a:off x="6071274" y="705576"/>
            <a:ext cx="3343463" cy="160044"/>
          </a:xfrm>
          <a:prstGeom prst="rect">
            <a:avLst/>
          </a:prstGeom>
          <a:noFill/>
          <a:ln>
            <a:noFill/>
          </a:ln>
        </p:spPr>
        <p:txBody>
          <a:bodyPr spcFirstLastPara="1" wrap="square" lIns="0" tIns="0" rIns="0" bIns="0" anchor="t" anchorCtr="0">
            <a:spAutoFit/>
          </a:bodyPr>
          <a:lstStyle/>
          <a:p>
            <a:pPr algn="r">
              <a:lnSpc>
                <a:spcPct val="130000"/>
              </a:lnSpc>
            </a:pPr>
            <a:r>
              <a:rPr lang="en-US" altLang="ja-JP" sz="800" u="none" strike="noStrike" cap="none" dirty="0">
                <a:solidFill>
                  <a:srgbClr val="505050"/>
                </a:solidFill>
                <a:latin typeface="游ゴシック" panose="020B0400000000000000" pitchFamily="50" charset="-128"/>
                <a:ea typeface="游ゴシック" panose="020B0400000000000000" pitchFamily="50" charset="-128"/>
                <a:sym typeface="Arial"/>
              </a:rPr>
              <a:t>※</a:t>
            </a:r>
            <a:r>
              <a:rPr lang="ja-JP" altLang="en-US" sz="800" u="none" strike="noStrike" cap="none" dirty="0">
                <a:solidFill>
                  <a:srgbClr val="505050"/>
                </a:solidFill>
                <a:latin typeface="游ゴシック" panose="020B0400000000000000" pitchFamily="50" charset="-128"/>
                <a:ea typeface="游ゴシック" panose="020B0400000000000000" pitchFamily="50" charset="-128"/>
                <a:sym typeface="Arial"/>
              </a:rPr>
              <a:t>お客様で比較検討された他社の情報を入力してください。</a:t>
            </a:r>
            <a:endParaRPr lang="ja-JP" altLang="en-US" sz="800" dirty="0">
              <a:solidFill>
                <a:srgbClr val="505050"/>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36ED2994-5A73-6368-68BE-9651543E1048}"/>
              </a:ext>
            </a:extLst>
          </p:cNvPr>
          <p:cNvSpPr txBox="1"/>
          <p:nvPr/>
        </p:nvSpPr>
        <p:spPr>
          <a:xfrm>
            <a:off x="533840" y="6136584"/>
            <a:ext cx="7452581" cy="881460"/>
          </a:xfrm>
          <a:prstGeom prst="rect">
            <a:avLst/>
          </a:prstGeom>
          <a:noFill/>
        </p:spPr>
        <p:txBody>
          <a:bodyPr wrap="square">
            <a:spAutoFit/>
          </a:bodyPr>
          <a:lstStyle/>
          <a:p>
            <a:pPr>
              <a:lnSpc>
                <a:spcPct val="130000"/>
              </a:lnSpc>
            </a:pPr>
            <a:r>
              <a:rPr lang="en-US" altLang="ja-JP" sz="800" dirty="0">
                <a:solidFill>
                  <a:srgbClr val="505050"/>
                </a:solidFill>
                <a:latin typeface="游ゴシック" panose="020B0400000000000000" pitchFamily="50" charset="-128"/>
                <a:ea typeface="游ゴシック" panose="020B0400000000000000" pitchFamily="50" charset="-128"/>
              </a:rPr>
              <a:t>※</a:t>
            </a:r>
            <a:r>
              <a:rPr lang="ja-JP" altLang="en-US" sz="800" dirty="0">
                <a:solidFill>
                  <a:srgbClr val="505050"/>
                </a:solidFill>
                <a:latin typeface="游ゴシック" panose="020B0400000000000000" pitchFamily="50" charset="-128"/>
                <a:ea typeface="游ゴシック" panose="020B0400000000000000" pitchFamily="50" charset="-128"/>
              </a:rPr>
              <a:t>金額は全て税込で表記しています。</a:t>
            </a:r>
            <a:endParaRPr lang="en-US" altLang="ja-JP" sz="800" dirty="0">
              <a:solidFill>
                <a:srgbClr val="505050"/>
              </a:solidFill>
              <a:latin typeface="游ゴシック" panose="020B0400000000000000" pitchFamily="50" charset="-128"/>
              <a:ea typeface="游ゴシック" panose="020B0400000000000000" pitchFamily="50" charset="-128"/>
            </a:endParaRPr>
          </a:p>
          <a:p>
            <a:pPr>
              <a:lnSpc>
                <a:spcPct val="130000"/>
              </a:lnSpc>
            </a:pPr>
            <a:r>
              <a:rPr lang="en-US" altLang="ja-JP" sz="800" dirty="0">
                <a:solidFill>
                  <a:srgbClr val="505050"/>
                </a:solidFill>
                <a:latin typeface="游ゴシック" panose="020B0400000000000000" pitchFamily="50" charset="-128"/>
                <a:ea typeface="游ゴシック" panose="020B0400000000000000" pitchFamily="50" charset="-128"/>
              </a:rPr>
              <a:t>※1 </a:t>
            </a:r>
            <a:r>
              <a:rPr lang="ja-JP" altLang="en-US" sz="800" dirty="0">
                <a:solidFill>
                  <a:srgbClr val="505050"/>
                </a:solidFill>
                <a:latin typeface="游ゴシック" panose="020B0400000000000000" pitchFamily="50" charset="-128"/>
                <a:ea typeface="游ゴシック" panose="020B0400000000000000" pitchFamily="50" charset="-128"/>
                <a:sym typeface="Arial"/>
              </a:rPr>
              <a:t>ウォーターサーバーはつきません。コーヒーメーカーは「ネスカフェ ドルチェ グスト ジェニオ エス タッチ」となります。</a:t>
            </a:r>
            <a:endParaRPr lang="en-US" altLang="ja-JP" sz="800" dirty="0">
              <a:solidFill>
                <a:srgbClr val="505050"/>
              </a:solidFill>
              <a:latin typeface="游ゴシック" panose="020B0400000000000000" pitchFamily="50" charset="-128"/>
              <a:ea typeface="游ゴシック" panose="020B0400000000000000" pitchFamily="50" charset="-128"/>
              <a:sym typeface="Arial"/>
            </a:endParaRPr>
          </a:p>
          <a:p>
            <a:pPr>
              <a:lnSpc>
                <a:spcPct val="130000"/>
              </a:lnSpc>
            </a:pPr>
            <a:r>
              <a:rPr lang="en-US" altLang="ja-JP" sz="800" dirty="0">
                <a:solidFill>
                  <a:srgbClr val="505050"/>
                </a:solidFill>
                <a:latin typeface="游ゴシック" panose="020B0400000000000000" pitchFamily="50" charset="-128"/>
                <a:ea typeface="游ゴシック" panose="020B0400000000000000" pitchFamily="50" charset="-128"/>
              </a:rPr>
              <a:t>※2 </a:t>
            </a:r>
            <a:r>
              <a:rPr lang="ja-JP" altLang="en-US" sz="800" dirty="0">
                <a:solidFill>
                  <a:srgbClr val="505050"/>
                </a:solidFill>
                <a:latin typeface="游ゴシック" panose="020B0400000000000000" pitchFamily="50" charset="-128"/>
                <a:ea typeface="游ゴシック" panose="020B0400000000000000" pitchFamily="50" charset="-128"/>
                <a:sym typeface="Arial"/>
              </a:rPr>
              <a:t>ウォーターサーバーはつきません。コーヒーメーカーは「ネスカフェ ドルチェ グスト バリスタ スリム」となります。</a:t>
            </a:r>
            <a:endParaRPr lang="en-US" altLang="ja-JP" sz="800" dirty="0">
              <a:solidFill>
                <a:srgbClr val="505050"/>
              </a:solidFill>
              <a:latin typeface="游ゴシック" panose="020B0400000000000000" pitchFamily="50" charset="-128"/>
              <a:ea typeface="游ゴシック" panose="020B0400000000000000" pitchFamily="50" charset="-128"/>
              <a:sym typeface="Arial"/>
            </a:endParaRPr>
          </a:p>
          <a:p>
            <a:pPr marL="0" marR="0" lvl="0" indent="0" algn="l" rtl="0">
              <a:lnSpc>
                <a:spcPct val="130000"/>
              </a:lnSpc>
              <a:spcBef>
                <a:spcPts val="0"/>
              </a:spcBef>
              <a:spcAft>
                <a:spcPts val="0"/>
              </a:spcAft>
              <a:buNone/>
            </a:pPr>
            <a:r>
              <a:rPr lang="en-US" altLang="ja-JP" sz="800" dirty="0">
                <a:solidFill>
                  <a:srgbClr val="505050"/>
                </a:solidFill>
                <a:latin typeface="游ゴシック" panose="020B0400000000000000" pitchFamily="50" charset="-128"/>
                <a:ea typeface="游ゴシック" panose="020B0400000000000000" pitchFamily="50" charset="-128"/>
                <a:sym typeface="Arial"/>
              </a:rPr>
              <a:t>※3 </a:t>
            </a:r>
            <a:r>
              <a:rPr lang="en-US" altLang="ja-JP" sz="800" dirty="0">
                <a:solidFill>
                  <a:srgbClr val="505050"/>
                </a:solidFill>
                <a:effectLst/>
                <a:latin typeface="游ゴシック" panose="020B0400000000000000" pitchFamily="50" charset="-128"/>
                <a:ea typeface="游ゴシック" panose="020B0400000000000000" pitchFamily="50" charset="-128"/>
              </a:rPr>
              <a:t>5</a:t>
            </a:r>
            <a:r>
              <a:rPr lang="ja-JP" altLang="en-US" sz="800" dirty="0">
                <a:solidFill>
                  <a:srgbClr val="505050"/>
                </a:solidFill>
                <a:effectLst/>
                <a:latin typeface="游ゴシック" panose="020B0400000000000000" pitchFamily="50" charset="-128"/>
                <a:ea typeface="游ゴシック" panose="020B0400000000000000" pitchFamily="50" charset="-128"/>
              </a:rPr>
              <a:t>名が</a:t>
            </a:r>
            <a:r>
              <a:rPr lang="en-US" altLang="ja-JP" sz="800" dirty="0">
                <a:solidFill>
                  <a:srgbClr val="505050"/>
                </a:solidFill>
                <a:effectLst/>
                <a:latin typeface="游ゴシック" panose="020B0400000000000000" pitchFamily="50" charset="-128"/>
                <a:ea typeface="游ゴシック" panose="020B0400000000000000" pitchFamily="50" charset="-128"/>
              </a:rPr>
              <a:t>20</a:t>
            </a:r>
            <a:r>
              <a:rPr lang="ja-JP" altLang="en-US" sz="800" dirty="0">
                <a:solidFill>
                  <a:srgbClr val="505050"/>
                </a:solidFill>
                <a:effectLst/>
                <a:latin typeface="游ゴシック" panose="020B0400000000000000" pitchFamily="50" charset="-128"/>
                <a:ea typeface="游ゴシック" panose="020B0400000000000000" pitchFamily="50" charset="-128"/>
              </a:rPr>
              <a:t>営業日に１杯ずつ飲む場合。お支払いは注文時</a:t>
            </a:r>
            <a:r>
              <a:rPr lang="en-US" altLang="ja-JP" sz="800" dirty="0">
                <a:solidFill>
                  <a:srgbClr val="505050"/>
                </a:solidFill>
                <a:effectLst/>
                <a:latin typeface="游ゴシック" panose="020B0400000000000000" pitchFamily="50" charset="-128"/>
                <a:ea typeface="游ゴシック" panose="020B0400000000000000" pitchFamily="50" charset="-128"/>
              </a:rPr>
              <a:t>(3</a:t>
            </a:r>
            <a:r>
              <a:rPr lang="ja-JP" altLang="en-US" sz="800" dirty="0">
                <a:solidFill>
                  <a:srgbClr val="505050"/>
                </a:solidFill>
                <a:effectLst/>
                <a:latin typeface="游ゴシック" panose="020B0400000000000000" pitchFamily="50" charset="-128"/>
                <a:ea typeface="游ゴシック" panose="020B0400000000000000" pitchFamily="50" charset="-128"/>
              </a:rPr>
              <a:t>か月ごと</a:t>
            </a:r>
            <a:r>
              <a:rPr lang="en-US" altLang="ja-JP" sz="800" dirty="0">
                <a:solidFill>
                  <a:srgbClr val="505050"/>
                </a:solidFill>
                <a:effectLst/>
                <a:latin typeface="游ゴシック" panose="020B0400000000000000" pitchFamily="50" charset="-128"/>
                <a:ea typeface="游ゴシック" panose="020B0400000000000000" pitchFamily="50" charset="-128"/>
              </a:rPr>
              <a:t>)</a:t>
            </a:r>
            <a:r>
              <a:rPr lang="ja-JP" altLang="en-US" sz="800" dirty="0">
                <a:solidFill>
                  <a:srgbClr val="505050"/>
                </a:solidFill>
                <a:effectLst/>
                <a:latin typeface="游ゴシック" panose="020B0400000000000000" pitchFamily="50" charset="-128"/>
                <a:ea typeface="游ゴシック" panose="020B0400000000000000" pitchFamily="50" charset="-128"/>
              </a:rPr>
              <a:t>となります。</a:t>
            </a:r>
            <a:endParaRPr lang="en-US" altLang="ja-JP" sz="800" dirty="0">
              <a:solidFill>
                <a:srgbClr val="505050"/>
              </a:solidFill>
              <a:effectLst/>
              <a:latin typeface="游ゴシック" panose="020B0400000000000000" pitchFamily="50" charset="-128"/>
              <a:ea typeface="游ゴシック" panose="020B0400000000000000" pitchFamily="50" charset="-128"/>
            </a:endParaRPr>
          </a:p>
          <a:p>
            <a:pPr marL="0" marR="0" lvl="0" indent="0" algn="l" rtl="0">
              <a:lnSpc>
                <a:spcPct val="130000"/>
              </a:lnSpc>
              <a:spcBef>
                <a:spcPts val="0"/>
              </a:spcBef>
              <a:spcAft>
                <a:spcPts val="0"/>
              </a:spcAft>
              <a:buNone/>
            </a:pPr>
            <a:endParaRPr lang="ja-JP" altLang="en-US" sz="800" dirty="0">
              <a:solidFill>
                <a:srgbClr val="505050"/>
              </a:solidFill>
              <a:latin typeface="游ゴシック" panose="020B0400000000000000" pitchFamily="50" charset="-128"/>
              <a:ea typeface="游ゴシック" panose="020B0400000000000000" pitchFamily="50" charset="-128"/>
              <a:sym typeface="Arial"/>
            </a:endParaRPr>
          </a:p>
        </p:txBody>
      </p:sp>
      <p:sp>
        <p:nvSpPr>
          <p:cNvPr id="8" name="テキスト ボックス 7">
            <a:extLst>
              <a:ext uri="{FF2B5EF4-FFF2-40B4-BE49-F238E27FC236}">
                <a16:creationId xmlns:a16="http://schemas.microsoft.com/office/drawing/2014/main" id="{B1A4694F-06D3-7C20-C2FC-98A9DA85EEEA}"/>
              </a:ext>
            </a:extLst>
          </p:cNvPr>
          <p:cNvSpPr txBox="1"/>
          <p:nvPr/>
        </p:nvSpPr>
        <p:spPr>
          <a:xfrm>
            <a:off x="8278010" y="1259190"/>
            <a:ext cx="697627" cy="215444"/>
          </a:xfrm>
          <a:prstGeom prst="rect">
            <a:avLst/>
          </a:prstGeom>
          <a:noFill/>
        </p:spPr>
        <p:txBody>
          <a:bodyPr wrap="none" rtlCol="0">
            <a:spAutoFit/>
          </a:bodyPr>
          <a:lstStyle/>
          <a:p>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画像貼付</a:t>
            </a:r>
          </a:p>
        </p:txBody>
      </p:sp>
      <p:sp>
        <p:nvSpPr>
          <p:cNvPr id="9" name="テキスト ボックス 8">
            <a:extLst>
              <a:ext uri="{FF2B5EF4-FFF2-40B4-BE49-F238E27FC236}">
                <a16:creationId xmlns:a16="http://schemas.microsoft.com/office/drawing/2014/main" id="{311D0AC2-A7C2-8BA2-9598-A8026B2BD43B}"/>
              </a:ext>
            </a:extLst>
          </p:cNvPr>
          <p:cNvSpPr txBox="1"/>
          <p:nvPr/>
        </p:nvSpPr>
        <p:spPr>
          <a:xfrm>
            <a:off x="6703186" y="1259190"/>
            <a:ext cx="697627" cy="215444"/>
          </a:xfrm>
          <a:prstGeom prst="rect">
            <a:avLst/>
          </a:prstGeom>
          <a:noFill/>
        </p:spPr>
        <p:txBody>
          <a:bodyPr wrap="none" rtlCol="0">
            <a:spAutoFit/>
          </a:bodyPr>
          <a:lstStyle/>
          <a:p>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画像貼付</a:t>
            </a:r>
          </a:p>
        </p:txBody>
      </p:sp>
      <p:sp>
        <p:nvSpPr>
          <p:cNvPr id="10" name="テキスト ボックス 9">
            <a:extLst>
              <a:ext uri="{FF2B5EF4-FFF2-40B4-BE49-F238E27FC236}">
                <a16:creationId xmlns:a16="http://schemas.microsoft.com/office/drawing/2014/main" id="{C6257216-8A3D-1C7B-67C5-61DE24C7F830}"/>
              </a:ext>
            </a:extLst>
          </p:cNvPr>
          <p:cNvSpPr txBox="1"/>
          <p:nvPr/>
        </p:nvSpPr>
        <p:spPr>
          <a:xfrm>
            <a:off x="6323852" y="1873673"/>
            <a:ext cx="1455456" cy="686060"/>
          </a:xfrm>
          <a:prstGeom prst="rect">
            <a:avLst/>
          </a:prstGeom>
          <a:noFill/>
        </p:spPr>
        <p:txBody>
          <a:bodyPr wrap="square" rtlCol="0" anchor="ctr">
            <a:noAutofit/>
          </a:bodyPr>
          <a:lstStyle/>
          <a:p>
            <a:pPr algn="ctr"/>
            <a:r>
              <a:rPr kumimoji="1" lang="ja-JP" altLang="en-US" sz="800" dirty="0">
                <a:latin typeface="游ゴシック" panose="020B0400000000000000" pitchFamily="50" charset="-128"/>
                <a:ea typeface="游ゴシック" panose="020B0400000000000000" pitchFamily="50" charset="-128"/>
              </a:rPr>
              <a:t>テキスト入力</a:t>
            </a:r>
          </a:p>
        </p:txBody>
      </p:sp>
      <p:sp>
        <p:nvSpPr>
          <p:cNvPr id="11" name="テキスト ボックス 10">
            <a:extLst>
              <a:ext uri="{FF2B5EF4-FFF2-40B4-BE49-F238E27FC236}">
                <a16:creationId xmlns:a16="http://schemas.microsoft.com/office/drawing/2014/main" id="{CEC5CFC6-AD71-64AE-445D-DA4F968B3B3E}"/>
              </a:ext>
            </a:extLst>
          </p:cNvPr>
          <p:cNvSpPr txBox="1"/>
          <p:nvPr/>
        </p:nvSpPr>
        <p:spPr>
          <a:xfrm>
            <a:off x="6323852" y="2553419"/>
            <a:ext cx="1455456" cy="576000"/>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6760B77A-39E2-AB5E-6DA3-23E4C0E2291A}"/>
              </a:ext>
            </a:extLst>
          </p:cNvPr>
          <p:cNvSpPr txBox="1"/>
          <p:nvPr/>
        </p:nvSpPr>
        <p:spPr>
          <a:xfrm>
            <a:off x="6323852" y="3119126"/>
            <a:ext cx="1455456" cy="459437"/>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5089A839-390F-F7A4-1B46-C25DAC97DD5E}"/>
              </a:ext>
            </a:extLst>
          </p:cNvPr>
          <p:cNvSpPr txBox="1"/>
          <p:nvPr/>
        </p:nvSpPr>
        <p:spPr>
          <a:xfrm>
            <a:off x="6323852" y="3590956"/>
            <a:ext cx="1455456" cy="44044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CF76067A-201B-986D-4543-C8325C8F5299}"/>
              </a:ext>
            </a:extLst>
          </p:cNvPr>
          <p:cNvSpPr txBox="1"/>
          <p:nvPr/>
        </p:nvSpPr>
        <p:spPr>
          <a:xfrm>
            <a:off x="6323852" y="4023520"/>
            <a:ext cx="1455456" cy="451190"/>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7EEB526D-C6B9-84B3-4DBA-02A71F614AC0}"/>
              </a:ext>
            </a:extLst>
          </p:cNvPr>
          <p:cNvSpPr txBox="1"/>
          <p:nvPr/>
        </p:nvSpPr>
        <p:spPr>
          <a:xfrm>
            <a:off x="6323852" y="4494436"/>
            <a:ext cx="1455456"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847FD8BF-593A-CD8B-CEFC-B0A15A067103}"/>
              </a:ext>
            </a:extLst>
          </p:cNvPr>
          <p:cNvSpPr txBox="1"/>
          <p:nvPr/>
        </p:nvSpPr>
        <p:spPr>
          <a:xfrm>
            <a:off x="6323852" y="4827256"/>
            <a:ext cx="1455456" cy="311666"/>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A7807DF7-9EEC-9935-D904-7976A2FFB519}"/>
              </a:ext>
            </a:extLst>
          </p:cNvPr>
          <p:cNvSpPr txBox="1"/>
          <p:nvPr/>
        </p:nvSpPr>
        <p:spPr>
          <a:xfrm>
            <a:off x="6323852" y="5139522"/>
            <a:ext cx="1455456"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CF92D6BD-78CF-1410-0BD4-287DC5759425}"/>
              </a:ext>
            </a:extLst>
          </p:cNvPr>
          <p:cNvSpPr txBox="1"/>
          <p:nvPr/>
        </p:nvSpPr>
        <p:spPr>
          <a:xfrm>
            <a:off x="6323852" y="5464770"/>
            <a:ext cx="1455456"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25C6B448-B66E-196F-B28D-6D8B4F3A5CC2}"/>
              </a:ext>
            </a:extLst>
          </p:cNvPr>
          <p:cNvSpPr txBox="1"/>
          <p:nvPr/>
        </p:nvSpPr>
        <p:spPr>
          <a:xfrm>
            <a:off x="7882763" y="1873673"/>
            <a:ext cx="1455456" cy="686060"/>
          </a:xfrm>
          <a:prstGeom prst="rect">
            <a:avLst/>
          </a:prstGeom>
          <a:noFill/>
        </p:spPr>
        <p:txBody>
          <a:bodyPr wrap="square" rtlCol="0" anchor="ctr">
            <a:noAutofit/>
          </a:bodyPr>
          <a:lstStyle/>
          <a:p>
            <a:pPr algn="ctr"/>
            <a:r>
              <a:rPr kumimoji="1" lang="ja-JP" altLang="en-US" sz="800" dirty="0">
                <a:latin typeface="游ゴシック" panose="020B0400000000000000" pitchFamily="50" charset="-128"/>
                <a:ea typeface="游ゴシック" panose="020B0400000000000000" pitchFamily="50" charset="-128"/>
              </a:rPr>
              <a:t>テキスト入力</a:t>
            </a:r>
          </a:p>
        </p:txBody>
      </p:sp>
      <p:sp>
        <p:nvSpPr>
          <p:cNvPr id="21" name="テキスト ボックス 20">
            <a:extLst>
              <a:ext uri="{FF2B5EF4-FFF2-40B4-BE49-F238E27FC236}">
                <a16:creationId xmlns:a16="http://schemas.microsoft.com/office/drawing/2014/main" id="{E2B75B10-980C-1563-49CF-1A890ADC4291}"/>
              </a:ext>
            </a:extLst>
          </p:cNvPr>
          <p:cNvSpPr txBox="1"/>
          <p:nvPr/>
        </p:nvSpPr>
        <p:spPr>
          <a:xfrm>
            <a:off x="7882763" y="2553419"/>
            <a:ext cx="1455456" cy="576000"/>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EA525EAD-B6E4-D885-88FA-EFF8C5098900}"/>
              </a:ext>
            </a:extLst>
          </p:cNvPr>
          <p:cNvSpPr txBox="1"/>
          <p:nvPr/>
        </p:nvSpPr>
        <p:spPr>
          <a:xfrm>
            <a:off x="7882763" y="3119126"/>
            <a:ext cx="1455456" cy="459437"/>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9D6E15F0-079D-FCE1-5469-DB371CD76FD7}"/>
              </a:ext>
            </a:extLst>
          </p:cNvPr>
          <p:cNvSpPr txBox="1"/>
          <p:nvPr/>
        </p:nvSpPr>
        <p:spPr>
          <a:xfrm>
            <a:off x="7882763" y="3590956"/>
            <a:ext cx="1455456" cy="44044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96727D69-ED23-CB4B-17CC-CEB8345678E1}"/>
              </a:ext>
            </a:extLst>
          </p:cNvPr>
          <p:cNvSpPr txBox="1"/>
          <p:nvPr/>
        </p:nvSpPr>
        <p:spPr>
          <a:xfrm>
            <a:off x="7882763" y="4023520"/>
            <a:ext cx="1455456" cy="451190"/>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B628CE38-524B-2C3D-1460-4EA0630D1D41}"/>
              </a:ext>
            </a:extLst>
          </p:cNvPr>
          <p:cNvSpPr txBox="1"/>
          <p:nvPr/>
        </p:nvSpPr>
        <p:spPr>
          <a:xfrm>
            <a:off x="7882763" y="4494436"/>
            <a:ext cx="1455456"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3C01C9CF-7E06-251C-3132-E09FF6444B18}"/>
              </a:ext>
            </a:extLst>
          </p:cNvPr>
          <p:cNvSpPr txBox="1"/>
          <p:nvPr/>
        </p:nvSpPr>
        <p:spPr>
          <a:xfrm>
            <a:off x="7882763" y="4827256"/>
            <a:ext cx="1455456" cy="311666"/>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48BFD4B2-B999-DA4F-6E49-43CAAB66DA9C}"/>
              </a:ext>
            </a:extLst>
          </p:cNvPr>
          <p:cNvSpPr txBox="1"/>
          <p:nvPr/>
        </p:nvSpPr>
        <p:spPr>
          <a:xfrm>
            <a:off x="7882763" y="5139522"/>
            <a:ext cx="1455456"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03AB10B4-B9ED-4844-874C-D8741C207CCC}"/>
              </a:ext>
            </a:extLst>
          </p:cNvPr>
          <p:cNvSpPr txBox="1"/>
          <p:nvPr/>
        </p:nvSpPr>
        <p:spPr>
          <a:xfrm>
            <a:off x="7882763" y="5464770"/>
            <a:ext cx="1455456"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DCE5C9B5-7BBD-8B75-BE71-454E3049B681}"/>
              </a:ext>
            </a:extLst>
          </p:cNvPr>
          <p:cNvSpPr txBox="1"/>
          <p:nvPr/>
        </p:nvSpPr>
        <p:spPr>
          <a:xfrm>
            <a:off x="6323852" y="5794046"/>
            <a:ext cx="1455456"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30" name="テキスト ボックス 29">
            <a:extLst>
              <a:ext uri="{FF2B5EF4-FFF2-40B4-BE49-F238E27FC236}">
                <a16:creationId xmlns:a16="http://schemas.microsoft.com/office/drawing/2014/main" id="{5EC80B8B-175A-017D-7250-AA2A90978F6C}"/>
              </a:ext>
            </a:extLst>
          </p:cNvPr>
          <p:cNvSpPr txBox="1"/>
          <p:nvPr/>
        </p:nvSpPr>
        <p:spPr>
          <a:xfrm>
            <a:off x="7882763" y="5794046"/>
            <a:ext cx="1455456"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BD3E3815-15F3-F68E-0B75-45ACC3DAA2BC}"/>
              </a:ext>
            </a:extLst>
          </p:cNvPr>
          <p:cNvSpPr txBox="1"/>
          <p:nvPr/>
        </p:nvSpPr>
        <p:spPr>
          <a:xfrm>
            <a:off x="1596174" y="5806061"/>
            <a:ext cx="1447942" cy="328089"/>
          </a:xfrm>
          <a:prstGeom prst="rect">
            <a:avLst/>
          </a:prstGeom>
          <a:noFill/>
        </p:spPr>
        <p:txBody>
          <a:bodyPr wrap="square" rtlCol="0" anchor="ctr">
            <a:noAutofit/>
          </a:bodyPr>
          <a:lstStyle/>
          <a:p>
            <a:pPr algn="ctr"/>
            <a:r>
              <a:rPr kumimoji="1" lang="ja-JP" altLang="en-US" sz="800" dirty="0">
                <a:latin typeface="游ゴシック" panose="020B0400000000000000" pitchFamily="50" charset="-128"/>
                <a:ea typeface="游ゴシック" panose="020B0400000000000000" pitchFamily="50" charset="-128"/>
              </a:rPr>
              <a:t>テキスト入力</a:t>
            </a:r>
          </a:p>
        </p:txBody>
      </p:sp>
      <p:sp>
        <p:nvSpPr>
          <p:cNvPr id="32" name="テキスト ボックス 31">
            <a:extLst>
              <a:ext uri="{FF2B5EF4-FFF2-40B4-BE49-F238E27FC236}">
                <a16:creationId xmlns:a16="http://schemas.microsoft.com/office/drawing/2014/main" id="{D1BBC0F2-0CF7-3756-8073-BD6A63F7CE55}"/>
              </a:ext>
            </a:extLst>
          </p:cNvPr>
          <p:cNvSpPr txBox="1"/>
          <p:nvPr/>
        </p:nvSpPr>
        <p:spPr>
          <a:xfrm>
            <a:off x="3164770" y="5801226"/>
            <a:ext cx="1447942" cy="328089"/>
          </a:xfrm>
          <a:prstGeom prst="rect">
            <a:avLst/>
          </a:prstGeom>
          <a:noFill/>
        </p:spPr>
        <p:txBody>
          <a:bodyPr wrap="square" rtlCol="0" anchor="ctr">
            <a:noAutofit/>
          </a:bodyPr>
          <a:lstStyle/>
          <a:p>
            <a:pPr algn="ctr"/>
            <a:r>
              <a:rPr kumimoji="1" lang="ja-JP" altLang="en-US" sz="800" dirty="0">
                <a:latin typeface="游ゴシック" panose="020B0400000000000000" pitchFamily="50" charset="-128"/>
                <a:ea typeface="游ゴシック" panose="020B0400000000000000" pitchFamily="50" charset="-128"/>
              </a:rPr>
              <a:t>テキスト入力</a:t>
            </a:r>
          </a:p>
        </p:txBody>
      </p:sp>
      <p:sp>
        <p:nvSpPr>
          <p:cNvPr id="33" name="テキスト ボックス 32">
            <a:extLst>
              <a:ext uri="{FF2B5EF4-FFF2-40B4-BE49-F238E27FC236}">
                <a16:creationId xmlns:a16="http://schemas.microsoft.com/office/drawing/2014/main" id="{CBD53905-D9E1-A55A-31C8-0F02D3AD2E68}"/>
              </a:ext>
            </a:extLst>
          </p:cNvPr>
          <p:cNvSpPr txBox="1"/>
          <p:nvPr/>
        </p:nvSpPr>
        <p:spPr>
          <a:xfrm>
            <a:off x="4749134" y="5805091"/>
            <a:ext cx="1447942"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endParaRPr kumimoji="1" lang="ja-JP" altLang="en-US" sz="800" dirty="0">
              <a:latin typeface="游ゴシック" panose="020B0400000000000000" pitchFamily="50" charset="-128"/>
              <a:ea typeface="游ゴシック" panose="020B0400000000000000" pitchFamily="50"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2" name="Google Shape;294;p12">
            <a:extLst>
              <a:ext uri="{FF2B5EF4-FFF2-40B4-BE49-F238E27FC236}">
                <a16:creationId xmlns:a16="http://schemas.microsoft.com/office/drawing/2014/main" id="{286CC23A-132A-3465-8EF8-BEC663AD911B}"/>
              </a:ext>
            </a:extLst>
          </p:cNvPr>
          <p:cNvSpPr/>
          <p:nvPr/>
        </p:nvSpPr>
        <p:spPr>
          <a:xfrm>
            <a:off x="573081" y="2755397"/>
            <a:ext cx="8759823" cy="2850638"/>
          </a:xfrm>
          <a:prstGeom prst="roundRect">
            <a:avLst>
              <a:gd name="adj" fmla="val 1883"/>
            </a:avLst>
          </a:prstGeom>
          <a:solidFill>
            <a:srgbClr val="F6F0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2"/>
              </a:solidFill>
              <a:latin typeface="游ゴシック" panose="020B0400000000000000" pitchFamily="50" charset="-128"/>
              <a:ea typeface="游ゴシック" panose="020B0400000000000000" pitchFamily="50" charset="-128"/>
              <a:sym typeface="Arial"/>
            </a:endParaRPr>
          </a:p>
        </p:txBody>
      </p:sp>
      <p:cxnSp>
        <p:nvCxnSpPr>
          <p:cNvPr id="5" name="直線コネクタ 4">
            <a:extLst>
              <a:ext uri="{FF2B5EF4-FFF2-40B4-BE49-F238E27FC236}">
                <a16:creationId xmlns:a16="http://schemas.microsoft.com/office/drawing/2014/main" id="{C6D7AA10-9696-883C-7452-23E085054AA2}"/>
              </a:ext>
            </a:extLst>
          </p:cNvPr>
          <p:cNvCxnSpPr>
            <a:cxnSpLocks/>
          </p:cNvCxnSpPr>
          <p:nvPr/>
        </p:nvCxnSpPr>
        <p:spPr>
          <a:xfrm>
            <a:off x="1053695" y="3606465"/>
            <a:ext cx="7823295" cy="0"/>
          </a:xfrm>
          <a:prstGeom prst="line">
            <a:avLst/>
          </a:prstGeom>
          <a:ln w="12700">
            <a:solidFill>
              <a:srgbClr val="CCCCCC"/>
            </a:solidFill>
          </a:ln>
        </p:spPr>
        <p:style>
          <a:lnRef idx="1">
            <a:schemeClr val="accent1"/>
          </a:lnRef>
          <a:fillRef idx="0">
            <a:schemeClr val="accent1"/>
          </a:fillRef>
          <a:effectRef idx="0">
            <a:schemeClr val="accent1"/>
          </a:effectRef>
          <a:fontRef idx="minor">
            <a:schemeClr val="tx1"/>
          </a:fontRef>
        </p:style>
      </p:cxnSp>
      <p:pic>
        <p:nvPicPr>
          <p:cNvPr id="317" name="Google Shape;317;p13" descr="ロゴ&#10;&#10;自動的に生成された説明"/>
          <p:cNvPicPr preferRelativeResize="0"/>
          <p:nvPr/>
        </p:nvPicPr>
        <p:blipFill rotWithShape="1">
          <a:blip r:embed="rId3">
            <a:alphaModFix/>
          </a:blip>
          <a:srcRect/>
          <a:stretch/>
        </p:blipFill>
        <p:spPr>
          <a:xfrm>
            <a:off x="792000" y="146573"/>
            <a:ext cx="611671" cy="606855"/>
          </a:xfrm>
          <a:prstGeom prst="rect">
            <a:avLst/>
          </a:prstGeom>
          <a:noFill/>
          <a:ln>
            <a:noFill/>
          </a:ln>
        </p:spPr>
      </p:pic>
      <p:sp>
        <p:nvSpPr>
          <p:cNvPr id="319" name="Google Shape;319;p13"/>
          <p:cNvSpPr txBox="1">
            <a:spLocks noGrp="1"/>
          </p:cNvSpPr>
          <p:nvPr>
            <p:ph type="title"/>
          </p:nvPr>
        </p:nvSpPr>
        <p:spPr>
          <a:xfrm>
            <a:off x="1550583" y="312843"/>
            <a:ext cx="7782329"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sz="2400">
                <a:latin typeface="游ゴシック" panose="020B0400000000000000" pitchFamily="50" charset="-128"/>
                <a:ea typeface="游ゴシック" panose="020B0400000000000000" pitchFamily="50" charset="-128"/>
                <a:sym typeface="Arial"/>
              </a:rPr>
              <a:t>月々の費用</a:t>
            </a:r>
            <a:endParaRPr dirty="0">
              <a:latin typeface="游ゴシック" panose="020B0400000000000000" pitchFamily="50" charset="-128"/>
              <a:ea typeface="游ゴシック" panose="020B0400000000000000" pitchFamily="50" charset="-128"/>
            </a:endParaRPr>
          </a:p>
        </p:txBody>
      </p:sp>
      <p:sp>
        <p:nvSpPr>
          <p:cNvPr id="3" name="Google Shape;246;p8">
            <a:extLst>
              <a:ext uri="{FF2B5EF4-FFF2-40B4-BE49-F238E27FC236}">
                <a16:creationId xmlns:a16="http://schemas.microsoft.com/office/drawing/2014/main" id="{166FAC2A-D647-CDFB-8DE1-D41D02DDCFDA}"/>
              </a:ext>
            </a:extLst>
          </p:cNvPr>
          <p:cNvSpPr txBox="1"/>
          <p:nvPr/>
        </p:nvSpPr>
        <p:spPr>
          <a:xfrm>
            <a:off x="792000" y="1019156"/>
            <a:ext cx="8540913" cy="42011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ja-JP" altLang="en-US" sz="1050" dirty="0">
                <a:solidFill>
                  <a:schemeClr val="dk1"/>
                </a:solidFill>
                <a:latin typeface="游ゴシック" panose="020B0400000000000000" pitchFamily="50" charset="-128"/>
                <a:ea typeface="游ゴシック" panose="020B0400000000000000" pitchFamily="50" charset="-128"/>
                <a:sym typeface="Arial"/>
              </a:rPr>
              <a:t>プランの</a:t>
            </a:r>
            <a:r>
              <a:rPr lang="en-US" altLang="ja-JP" sz="1050" dirty="0">
                <a:solidFill>
                  <a:schemeClr val="dk1"/>
                </a:solidFill>
                <a:latin typeface="游ゴシック" panose="020B0400000000000000" pitchFamily="50" charset="-128"/>
                <a:ea typeface="游ゴシック" panose="020B0400000000000000" pitchFamily="50" charset="-128"/>
                <a:sym typeface="Arial"/>
              </a:rPr>
              <a:t>1</a:t>
            </a:r>
            <a:r>
              <a:rPr lang="ja-JP" altLang="en-US" sz="1050" dirty="0">
                <a:solidFill>
                  <a:schemeClr val="dk1"/>
                </a:solidFill>
                <a:latin typeface="游ゴシック" panose="020B0400000000000000" pitchFamily="50" charset="-128"/>
                <a:ea typeface="游ゴシック" panose="020B0400000000000000" pitchFamily="50" charset="-128"/>
                <a:sym typeface="Arial"/>
              </a:rPr>
              <a:t>か月目の料金</a:t>
            </a:r>
            <a:r>
              <a:rPr lang="en-US" altLang="ja-JP" sz="1050" dirty="0">
                <a:solidFill>
                  <a:schemeClr val="dk1"/>
                </a:solidFill>
                <a:latin typeface="游ゴシック" panose="020B0400000000000000" pitchFamily="50" charset="-128"/>
                <a:ea typeface="游ゴシック" panose="020B0400000000000000" pitchFamily="50" charset="-128"/>
                <a:sym typeface="Arial"/>
              </a:rPr>
              <a:t>(</a:t>
            </a:r>
            <a:r>
              <a:rPr lang="ja-JP" altLang="en-US" sz="1050" dirty="0">
                <a:solidFill>
                  <a:schemeClr val="dk1"/>
                </a:solidFill>
                <a:latin typeface="游ゴシック" panose="020B0400000000000000" pitchFamily="50" charset="-128"/>
                <a:ea typeface="游ゴシック" panose="020B0400000000000000" pitchFamily="50" charset="-128"/>
                <a:sym typeface="Arial"/>
              </a:rPr>
              <a:t>初期費用と月額費用</a:t>
            </a:r>
            <a:r>
              <a:rPr lang="en-US" altLang="ja-JP" sz="1050" dirty="0">
                <a:solidFill>
                  <a:schemeClr val="dk1"/>
                </a:solidFill>
                <a:latin typeface="游ゴシック" panose="020B0400000000000000" pitchFamily="50" charset="-128"/>
                <a:ea typeface="游ゴシック" panose="020B0400000000000000" pitchFamily="50" charset="-128"/>
                <a:sym typeface="Arial"/>
              </a:rPr>
              <a:t>)</a:t>
            </a:r>
            <a:r>
              <a:rPr lang="ja-JP" altLang="en-US" sz="1050" dirty="0">
                <a:solidFill>
                  <a:schemeClr val="dk1"/>
                </a:solidFill>
                <a:latin typeface="游ゴシック" panose="020B0400000000000000" pitchFamily="50" charset="-128"/>
                <a:ea typeface="游ゴシック" panose="020B0400000000000000" pitchFamily="50" charset="-128"/>
                <a:sym typeface="Arial"/>
              </a:rPr>
              <a:t>です。注文時に選択した定期便のお届け頻度</a:t>
            </a:r>
            <a:r>
              <a:rPr lang="en-US" altLang="ja-JP" sz="1050" dirty="0">
                <a:solidFill>
                  <a:schemeClr val="dk1"/>
                </a:solidFill>
                <a:latin typeface="游ゴシック" panose="020B0400000000000000" pitchFamily="50" charset="-128"/>
                <a:ea typeface="游ゴシック" panose="020B0400000000000000" pitchFamily="50" charset="-128"/>
                <a:sym typeface="Arial"/>
              </a:rPr>
              <a:t>(1</a:t>
            </a:r>
            <a:r>
              <a:rPr lang="ja-JP" altLang="en-US" sz="1050" dirty="0">
                <a:solidFill>
                  <a:schemeClr val="dk1"/>
                </a:solidFill>
                <a:latin typeface="游ゴシック" panose="020B0400000000000000" pitchFamily="50" charset="-128"/>
                <a:ea typeface="游ゴシック" panose="020B0400000000000000" pitchFamily="50" charset="-128"/>
                <a:sym typeface="Arial"/>
              </a:rPr>
              <a:t>か月毎</a:t>
            </a:r>
            <a:r>
              <a:rPr lang="en-US" altLang="ja-JP" sz="1050" dirty="0">
                <a:solidFill>
                  <a:schemeClr val="dk1"/>
                </a:solidFill>
                <a:latin typeface="游ゴシック" panose="020B0400000000000000" pitchFamily="50" charset="-128"/>
                <a:ea typeface="游ゴシック" panose="020B0400000000000000" pitchFamily="50" charset="-128"/>
                <a:sym typeface="Arial"/>
              </a:rPr>
              <a:t>/3</a:t>
            </a:r>
            <a:r>
              <a:rPr lang="ja-JP" altLang="en-US" sz="1050" dirty="0">
                <a:solidFill>
                  <a:schemeClr val="dk1"/>
                </a:solidFill>
                <a:latin typeface="游ゴシック" panose="020B0400000000000000" pitchFamily="50" charset="-128"/>
                <a:ea typeface="游ゴシック" panose="020B0400000000000000" pitchFamily="50" charset="-128"/>
                <a:sym typeface="Arial"/>
              </a:rPr>
              <a:t>か月毎</a:t>
            </a:r>
            <a:r>
              <a:rPr lang="en-US" altLang="ja-JP" sz="1050" dirty="0">
                <a:solidFill>
                  <a:schemeClr val="dk1"/>
                </a:solidFill>
                <a:latin typeface="游ゴシック" panose="020B0400000000000000" pitchFamily="50" charset="-128"/>
                <a:ea typeface="游ゴシック" panose="020B0400000000000000" pitchFamily="50" charset="-128"/>
                <a:sym typeface="Arial"/>
              </a:rPr>
              <a:t>)</a:t>
            </a:r>
            <a:r>
              <a:rPr lang="ja-JP" altLang="en-US" sz="1050" dirty="0">
                <a:solidFill>
                  <a:schemeClr val="dk1"/>
                </a:solidFill>
                <a:latin typeface="游ゴシック" panose="020B0400000000000000" pitchFamily="50" charset="-128"/>
                <a:ea typeface="游ゴシック" panose="020B0400000000000000" pitchFamily="50" charset="-128"/>
                <a:sym typeface="Arial"/>
              </a:rPr>
              <a:t>に準じたお支払いとなります。</a:t>
            </a:r>
          </a:p>
          <a:p>
            <a:pPr marL="0" marR="0" lvl="0" indent="0" algn="ctr" rtl="0">
              <a:lnSpc>
                <a:spcPct val="130000"/>
              </a:lnSpc>
              <a:spcBef>
                <a:spcPts val="0"/>
              </a:spcBef>
              <a:spcAft>
                <a:spcPts val="0"/>
              </a:spcAft>
              <a:buNone/>
            </a:pPr>
            <a:r>
              <a:rPr lang="en-US" altLang="ja-JP" sz="1050" dirty="0">
                <a:solidFill>
                  <a:schemeClr val="dk1"/>
                </a:solidFill>
                <a:latin typeface="游ゴシック" panose="020B0400000000000000" pitchFamily="50" charset="-128"/>
                <a:ea typeface="游ゴシック" panose="020B0400000000000000" pitchFamily="50" charset="-128"/>
                <a:sym typeface="Arial"/>
              </a:rPr>
              <a:t>2</a:t>
            </a:r>
            <a:r>
              <a:rPr lang="ja-JP" altLang="en-US" sz="1050" dirty="0">
                <a:solidFill>
                  <a:schemeClr val="dk1"/>
                </a:solidFill>
                <a:latin typeface="游ゴシック" panose="020B0400000000000000" pitchFamily="50" charset="-128"/>
                <a:ea typeface="游ゴシック" panose="020B0400000000000000" pitchFamily="50" charset="-128"/>
                <a:sym typeface="Arial"/>
              </a:rPr>
              <a:t>か月目以降は月額固定費と月額変動費のみ発生します。</a:t>
            </a:r>
          </a:p>
        </p:txBody>
      </p:sp>
      <p:sp>
        <p:nvSpPr>
          <p:cNvPr id="9" name="Google Shape;232;p8">
            <a:extLst>
              <a:ext uri="{FF2B5EF4-FFF2-40B4-BE49-F238E27FC236}">
                <a16:creationId xmlns:a16="http://schemas.microsoft.com/office/drawing/2014/main" id="{C0BBF2C8-6BFB-A398-A8CE-872A64967200}"/>
              </a:ext>
            </a:extLst>
          </p:cNvPr>
          <p:cNvSpPr/>
          <p:nvPr/>
        </p:nvSpPr>
        <p:spPr>
          <a:xfrm>
            <a:off x="573082" y="1986780"/>
            <a:ext cx="8759823" cy="671635"/>
          </a:xfrm>
          <a:prstGeom prst="roundRect">
            <a:avLst>
              <a:gd name="adj" fmla="val 10694"/>
            </a:avLst>
          </a:prstGeom>
          <a:solidFill>
            <a:srgbClr val="F4F4F4"/>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6" name="Google Shape;246;p8">
            <a:extLst>
              <a:ext uri="{FF2B5EF4-FFF2-40B4-BE49-F238E27FC236}">
                <a16:creationId xmlns:a16="http://schemas.microsoft.com/office/drawing/2014/main" id="{F15FD071-177A-20CE-74C8-57CA658E99B3}"/>
              </a:ext>
            </a:extLst>
          </p:cNvPr>
          <p:cNvSpPr txBox="1"/>
          <p:nvPr/>
        </p:nvSpPr>
        <p:spPr>
          <a:xfrm>
            <a:off x="1062288" y="3076856"/>
            <a:ext cx="2675948" cy="369332"/>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sz="2400" b="1">
                <a:effectLst/>
                <a:latin typeface="游ゴシック" panose="020B0400000000000000" pitchFamily="50" charset="-128"/>
                <a:ea typeface="游ゴシック" panose="020B0400000000000000" pitchFamily="50" charset="-128"/>
              </a:rPr>
              <a:t>初月合計費用</a:t>
            </a:r>
            <a:endParaRPr lang="ja-JP" altLang="en-US" sz="1800" b="1" dirty="0">
              <a:solidFill>
                <a:srgbClr val="CA123F"/>
              </a:solidFill>
              <a:latin typeface="游ゴシック" panose="020B0400000000000000" pitchFamily="50" charset="-128"/>
              <a:ea typeface="游ゴシック" panose="020B0400000000000000" pitchFamily="50" charset="-128"/>
              <a:sym typeface="Arial"/>
            </a:endParaRPr>
          </a:p>
        </p:txBody>
      </p:sp>
      <p:sp>
        <p:nvSpPr>
          <p:cNvPr id="17" name="Google Shape;246;p8">
            <a:extLst>
              <a:ext uri="{FF2B5EF4-FFF2-40B4-BE49-F238E27FC236}">
                <a16:creationId xmlns:a16="http://schemas.microsoft.com/office/drawing/2014/main" id="{ABC3F293-3894-BCAD-8B74-8E767CFEF699}"/>
              </a:ext>
            </a:extLst>
          </p:cNvPr>
          <p:cNvSpPr txBox="1"/>
          <p:nvPr/>
        </p:nvSpPr>
        <p:spPr>
          <a:xfrm>
            <a:off x="7810500" y="2974889"/>
            <a:ext cx="1066490" cy="492443"/>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ja-JP" altLang="en-US" sz="2800" b="1">
                <a:solidFill>
                  <a:schemeClr val="tx1"/>
                </a:solidFill>
                <a:latin typeface="游ゴシック" panose="020B0400000000000000" pitchFamily="50" charset="-128"/>
                <a:ea typeface="游ゴシック" panose="020B0400000000000000" pitchFamily="50" charset="-128"/>
                <a:sym typeface="Arial"/>
              </a:rPr>
              <a:t>円</a:t>
            </a:r>
            <a:r>
              <a:rPr lang="en-US" altLang="ja-JP" sz="3200" b="1" dirty="0">
                <a:solidFill>
                  <a:schemeClr val="tx1"/>
                </a:solidFill>
                <a:latin typeface="游ゴシック" panose="020B0400000000000000" pitchFamily="50" charset="-128"/>
                <a:ea typeface="游ゴシック" panose="020B0400000000000000" pitchFamily="50" charset="-128"/>
                <a:sym typeface="Arial"/>
              </a:rPr>
              <a:t> </a:t>
            </a:r>
            <a:r>
              <a:rPr lang="en-US" altLang="ja-JP" sz="1600" b="1" dirty="0">
                <a:solidFill>
                  <a:schemeClr val="tx1"/>
                </a:solidFill>
                <a:latin typeface="游ゴシック" panose="020B0400000000000000" pitchFamily="50" charset="-128"/>
                <a:ea typeface="游ゴシック" panose="020B0400000000000000" pitchFamily="50" charset="-128"/>
                <a:sym typeface="Arial"/>
              </a:rPr>
              <a:t>(</a:t>
            </a:r>
            <a:r>
              <a:rPr lang="ja-JP" altLang="en-US" sz="1600" b="1">
                <a:solidFill>
                  <a:schemeClr val="tx1"/>
                </a:solidFill>
                <a:latin typeface="游ゴシック" panose="020B0400000000000000" pitchFamily="50" charset="-128"/>
                <a:ea typeface="游ゴシック" panose="020B0400000000000000" pitchFamily="50" charset="-128"/>
                <a:sym typeface="Arial"/>
              </a:rPr>
              <a:t>税込</a:t>
            </a:r>
            <a:r>
              <a:rPr lang="en-US" altLang="ja-JP" sz="1600" b="1" dirty="0">
                <a:solidFill>
                  <a:schemeClr val="tx1"/>
                </a:solidFill>
                <a:latin typeface="游ゴシック" panose="020B0400000000000000" pitchFamily="50" charset="-128"/>
                <a:ea typeface="游ゴシック" panose="020B0400000000000000" pitchFamily="50" charset="-128"/>
                <a:sym typeface="Arial"/>
              </a:rPr>
              <a:t>)</a:t>
            </a:r>
            <a:endParaRPr lang="ja-JP" altLang="en-US" sz="2000" b="1" dirty="0">
              <a:solidFill>
                <a:schemeClr val="tx1"/>
              </a:solidFill>
              <a:latin typeface="游ゴシック" panose="020B0400000000000000" pitchFamily="50" charset="-128"/>
              <a:ea typeface="游ゴシック" panose="020B0400000000000000" pitchFamily="50" charset="-128"/>
              <a:sym typeface="Arial"/>
            </a:endParaRPr>
          </a:p>
        </p:txBody>
      </p:sp>
      <p:sp>
        <p:nvSpPr>
          <p:cNvPr id="21" name="Google Shape;246;p8">
            <a:extLst>
              <a:ext uri="{FF2B5EF4-FFF2-40B4-BE49-F238E27FC236}">
                <a16:creationId xmlns:a16="http://schemas.microsoft.com/office/drawing/2014/main" id="{5E7CED06-B0E8-30B1-3E68-2555C121129E}"/>
              </a:ext>
            </a:extLst>
          </p:cNvPr>
          <p:cNvSpPr txBox="1"/>
          <p:nvPr/>
        </p:nvSpPr>
        <p:spPr>
          <a:xfrm>
            <a:off x="1062288" y="3845879"/>
            <a:ext cx="1574274" cy="307777"/>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sz="2000">
                <a:solidFill>
                  <a:schemeClr val="dk1"/>
                </a:solidFill>
                <a:latin typeface="游ゴシック" panose="020B0400000000000000" pitchFamily="50" charset="-128"/>
                <a:ea typeface="游ゴシック" panose="020B0400000000000000" pitchFamily="50" charset="-128"/>
                <a:sym typeface="Arial"/>
              </a:rPr>
              <a:t>初期費用</a:t>
            </a:r>
            <a:endParaRPr lang="ja-JP" altLang="en-US" sz="2000" dirty="0">
              <a:solidFill>
                <a:srgbClr val="CA123F"/>
              </a:solidFill>
              <a:latin typeface="游ゴシック" panose="020B0400000000000000" pitchFamily="50" charset="-128"/>
              <a:ea typeface="游ゴシック" panose="020B0400000000000000" pitchFamily="50" charset="-128"/>
              <a:sym typeface="Arial"/>
            </a:endParaRPr>
          </a:p>
        </p:txBody>
      </p:sp>
      <p:sp>
        <p:nvSpPr>
          <p:cNvPr id="22" name="Google Shape;246;p8">
            <a:extLst>
              <a:ext uri="{FF2B5EF4-FFF2-40B4-BE49-F238E27FC236}">
                <a16:creationId xmlns:a16="http://schemas.microsoft.com/office/drawing/2014/main" id="{6CD2552A-B581-5B8E-82EB-1B285C1345CD}"/>
              </a:ext>
            </a:extLst>
          </p:cNvPr>
          <p:cNvSpPr txBox="1"/>
          <p:nvPr/>
        </p:nvSpPr>
        <p:spPr>
          <a:xfrm>
            <a:off x="7886497" y="3914741"/>
            <a:ext cx="1008037" cy="369332"/>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ja-JP" altLang="en-US" sz="2400">
                <a:solidFill>
                  <a:schemeClr val="dk1"/>
                </a:solidFill>
                <a:latin typeface="游ゴシック" panose="020B0400000000000000" pitchFamily="50" charset="-128"/>
                <a:ea typeface="游ゴシック" panose="020B0400000000000000" pitchFamily="50" charset="-128"/>
                <a:sym typeface="Arial"/>
              </a:rPr>
              <a:t>円 </a:t>
            </a:r>
            <a:r>
              <a:rPr lang="en-US" altLang="ja-JP" sz="1600" dirty="0">
                <a:solidFill>
                  <a:schemeClr val="dk1"/>
                </a:solidFill>
                <a:latin typeface="游ゴシック" panose="020B0400000000000000" pitchFamily="50" charset="-128"/>
                <a:ea typeface="游ゴシック" panose="020B0400000000000000" pitchFamily="50" charset="-128"/>
                <a:sym typeface="Arial"/>
              </a:rPr>
              <a:t>(</a:t>
            </a:r>
            <a:r>
              <a:rPr lang="ja-JP" altLang="en-US" sz="1600">
                <a:solidFill>
                  <a:schemeClr val="dk1"/>
                </a:solidFill>
                <a:latin typeface="游ゴシック" panose="020B0400000000000000" pitchFamily="50" charset="-128"/>
                <a:ea typeface="游ゴシック" panose="020B0400000000000000" pitchFamily="50" charset="-128"/>
                <a:sym typeface="Arial"/>
              </a:rPr>
              <a:t>税込</a:t>
            </a:r>
            <a:r>
              <a:rPr lang="en-US" altLang="ja-JP" sz="1600" dirty="0">
                <a:solidFill>
                  <a:schemeClr val="dk1"/>
                </a:solidFill>
                <a:latin typeface="游ゴシック" panose="020B0400000000000000" pitchFamily="50" charset="-128"/>
                <a:ea typeface="游ゴシック" panose="020B0400000000000000" pitchFamily="50" charset="-128"/>
                <a:sym typeface="Arial"/>
              </a:rPr>
              <a:t>)</a:t>
            </a:r>
          </a:p>
        </p:txBody>
      </p:sp>
      <p:sp>
        <p:nvSpPr>
          <p:cNvPr id="33" name="Google Shape;246;p8">
            <a:extLst>
              <a:ext uri="{FF2B5EF4-FFF2-40B4-BE49-F238E27FC236}">
                <a16:creationId xmlns:a16="http://schemas.microsoft.com/office/drawing/2014/main" id="{0105E8D6-2184-1507-4272-89847796E25B}"/>
              </a:ext>
            </a:extLst>
          </p:cNvPr>
          <p:cNvSpPr txBox="1"/>
          <p:nvPr/>
        </p:nvSpPr>
        <p:spPr>
          <a:xfrm>
            <a:off x="1053695" y="4406941"/>
            <a:ext cx="1574274" cy="307777"/>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sz="2000">
                <a:solidFill>
                  <a:schemeClr val="dk1"/>
                </a:solidFill>
                <a:latin typeface="游ゴシック" panose="020B0400000000000000" pitchFamily="50" charset="-128"/>
                <a:ea typeface="游ゴシック" panose="020B0400000000000000" pitchFamily="50" charset="-128"/>
                <a:sym typeface="Arial"/>
              </a:rPr>
              <a:t>月額固定費</a:t>
            </a:r>
            <a:endParaRPr lang="ja-JP" altLang="en-US" sz="2000" dirty="0">
              <a:solidFill>
                <a:srgbClr val="CA123F"/>
              </a:solidFill>
              <a:latin typeface="游ゴシック" panose="020B0400000000000000" pitchFamily="50" charset="-128"/>
              <a:ea typeface="游ゴシック" panose="020B0400000000000000" pitchFamily="50" charset="-128"/>
              <a:sym typeface="Arial"/>
            </a:endParaRPr>
          </a:p>
        </p:txBody>
      </p:sp>
      <p:sp>
        <p:nvSpPr>
          <p:cNvPr id="34" name="Google Shape;246;p8">
            <a:extLst>
              <a:ext uri="{FF2B5EF4-FFF2-40B4-BE49-F238E27FC236}">
                <a16:creationId xmlns:a16="http://schemas.microsoft.com/office/drawing/2014/main" id="{C54C23AF-86BD-EC7A-A702-77F35C604ACD}"/>
              </a:ext>
            </a:extLst>
          </p:cNvPr>
          <p:cNvSpPr txBox="1"/>
          <p:nvPr/>
        </p:nvSpPr>
        <p:spPr>
          <a:xfrm>
            <a:off x="7876867" y="4467298"/>
            <a:ext cx="1008037" cy="369332"/>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ja-JP" altLang="en-US" sz="2400">
                <a:solidFill>
                  <a:schemeClr val="dk1"/>
                </a:solidFill>
                <a:latin typeface="游ゴシック" panose="020B0400000000000000" pitchFamily="50" charset="-128"/>
                <a:ea typeface="游ゴシック" panose="020B0400000000000000" pitchFamily="50" charset="-128"/>
                <a:sym typeface="Arial"/>
              </a:rPr>
              <a:t>円 </a:t>
            </a:r>
            <a:r>
              <a:rPr lang="en-US" altLang="ja-JP" sz="1600" dirty="0">
                <a:solidFill>
                  <a:schemeClr val="dk1"/>
                </a:solidFill>
                <a:latin typeface="游ゴシック" panose="020B0400000000000000" pitchFamily="50" charset="-128"/>
                <a:ea typeface="游ゴシック" panose="020B0400000000000000" pitchFamily="50" charset="-128"/>
                <a:sym typeface="Arial"/>
              </a:rPr>
              <a:t>(</a:t>
            </a:r>
            <a:r>
              <a:rPr lang="ja-JP" altLang="en-US" sz="1600">
                <a:solidFill>
                  <a:schemeClr val="dk1"/>
                </a:solidFill>
                <a:latin typeface="游ゴシック" panose="020B0400000000000000" pitchFamily="50" charset="-128"/>
                <a:ea typeface="游ゴシック" panose="020B0400000000000000" pitchFamily="50" charset="-128"/>
                <a:sym typeface="Arial"/>
              </a:rPr>
              <a:t>税込</a:t>
            </a:r>
            <a:r>
              <a:rPr lang="en-US" altLang="ja-JP" sz="1600" dirty="0">
                <a:solidFill>
                  <a:schemeClr val="dk1"/>
                </a:solidFill>
                <a:latin typeface="游ゴシック" panose="020B0400000000000000" pitchFamily="50" charset="-128"/>
                <a:ea typeface="游ゴシック" panose="020B0400000000000000" pitchFamily="50" charset="-128"/>
                <a:sym typeface="Arial"/>
              </a:rPr>
              <a:t>)</a:t>
            </a:r>
          </a:p>
        </p:txBody>
      </p:sp>
      <p:sp>
        <p:nvSpPr>
          <p:cNvPr id="37" name="Google Shape;246;p8">
            <a:extLst>
              <a:ext uri="{FF2B5EF4-FFF2-40B4-BE49-F238E27FC236}">
                <a16:creationId xmlns:a16="http://schemas.microsoft.com/office/drawing/2014/main" id="{9DB601ED-5C1D-5768-8EED-1AFBFA66AAB5}"/>
              </a:ext>
            </a:extLst>
          </p:cNvPr>
          <p:cNvSpPr txBox="1"/>
          <p:nvPr/>
        </p:nvSpPr>
        <p:spPr>
          <a:xfrm>
            <a:off x="1062288" y="4990978"/>
            <a:ext cx="1574274" cy="307777"/>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sz="2000">
                <a:solidFill>
                  <a:schemeClr val="dk1"/>
                </a:solidFill>
                <a:latin typeface="游ゴシック" panose="020B0400000000000000" pitchFamily="50" charset="-128"/>
                <a:ea typeface="游ゴシック" panose="020B0400000000000000" pitchFamily="50" charset="-128"/>
                <a:sym typeface="Arial"/>
              </a:rPr>
              <a:t>月額変動費</a:t>
            </a:r>
            <a:endParaRPr lang="ja-JP" altLang="en-US" sz="2000" dirty="0">
              <a:solidFill>
                <a:srgbClr val="CA123F"/>
              </a:solidFill>
              <a:latin typeface="游ゴシック" panose="020B0400000000000000" pitchFamily="50" charset="-128"/>
              <a:ea typeface="游ゴシック" panose="020B0400000000000000" pitchFamily="50" charset="-128"/>
              <a:sym typeface="Arial"/>
            </a:endParaRPr>
          </a:p>
        </p:txBody>
      </p:sp>
      <p:sp>
        <p:nvSpPr>
          <p:cNvPr id="38" name="Google Shape;246;p8">
            <a:extLst>
              <a:ext uri="{FF2B5EF4-FFF2-40B4-BE49-F238E27FC236}">
                <a16:creationId xmlns:a16="http://schemas.microsoft.com/office/drawing/2014/main" id="{9824782F-0C3E-1317-B25B-E1F3FCCA8B9F}"/>
              </a:ext>
            </a:extLst>
          </p:cNvPr>
          <p:cNvSpPr txBox="1"/>
          <p:nvPr/>
        </p:nvSpPr>
        <p:spPr>
          <a:xfrm>
            <a:off x="7895992" y="5005468"/>
            <a:ext cx="1008037" cy="369332"/>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ja-JP" altLang="en-US" sz="2400">
                <a:solidFill>
                  <a:schemeClr val="dk1"/>
                </a:solidFill>
                <a:latin typeface="游ゴシック" panose="020B0400000000000000" pitchFamily="50" charset="-128"/>
                <a:ea typeface="游ゴシック" panose="020B0400000000000000" pitchFamily="50" charset="-128"/>
                <a:sym typeface="Arial"/>
              </a:rPr>
              <a:t>円 </a:t>
            </a:r>
            <a:r>
              <a:rPr lang="en-US" altLang="ja-JP" sz="1600" dirty="0">
                <a:solidFill>
                  <a:schemeClr val="dk1"/>
                </a:solidFill>
                <a:latin typeface="游ゴシック" panose="020B0400000000000000" pitchFamily="50" charset="-128"/>
                <a:ea typeface="游ゴシック" panose="020B0400000000000000" pitchFamily="50" charset="-128"/>
                <a:sym typeface="Arial"/>
              </a:rPr>
              <a:t>(</a:t>
            </a:r>
            <a:r>
              <a:rPr lang="ja-JP" altLang="en-US" sz="1600">
                <a:solidFill>
                  <a:schemeClr val="dk1"/>
                </a:solidFill>
                <a:latin typeface="游ゴシック" panose="020B0400000000000000" pitchFamily="50" charset="-128"/>
                <a:ea typeface="游ゴシック" panose="020B0400000000000000" pitchFamily="50" charset="-128"/>
                <a:sym typeface="Arial"/>
              </a:rPr>
              <a:t>税込</a:t>
            </a:r>
            <a:r>
              <a:rPr lang="en-US" altLang="ja-JP" sz="1600" dirty="0">
                <a:solidFill>
                  <a:schemeClr val="dk1"/>
                </a:solidFill>
                <a:latin typeface="游ゴシック" panose="020B0400000000000000" pitchFamily="50" charset="-128"/>
                <a:ea typeface="游ゴシック" panose="020B0400000000000000" pitchFamily="50" charset="-128"/>
                <a:sym typeface="Arial"/>
              </a:rPr>
              <a:t>)</a:t>
            </a:r>
          </a:p>
        </p:txBody>
      </p:sp>
      <p:sp>
        <p:nvSpPr>
          <p:cNvPr id="8" name="Google Shape;115;p2">
            <a:extLst>
              <a:ext uri="{FF2B5EF4-FFF2-40B4-BE49-F238E27FC236}">
                <a16:creationId xmlns:a16="http://schemas.microsoft.com/office/drawing/2014/main" id="{33013220-52B1-3543-013F-E17D4C1EBCF0}"/>
              </a:ext>
            </a:extLst>
          </p:cNvPr>
          <p:cNvSpPr txBox="1"/>
          <p:nvPr/>
        </p:nvSpPr>
        <p:spPr>
          <a:xfrm>
            <a:off x="573081" y="5707399"/>
            <a:ext cx="8759816" cy="64017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altLang="ja-JP" sz="800" dirty="0">
                <a:solidFill>
                  <a:srgbClr val="505050"/>
                </a:solidFill>
                <a:latin typeface="游ゴシック" panose="020B0400000000000000" pitchFamily="50" charset="-128"/>
                <a:ea typeface="游ゴシック" panose="020B0400000000000000" pitchFamily="50" charset="-128"/>
                <a:sym typeface="Arial"/>
              </a:rPr>
              <a:t>※</a:t>
            </a:r>
            <a:r>
              <a:rPr lang="ja-JP" altLang="en-US" sz="800" dirty="0">
                <a:solidFill>
                  <a:srgbClr val="505050"/>
                </a:solidFill>
                <a:latin typeface="游ゴシック" panose="020B0400000000000000" pitchFamily="50" charset="-128"/>
                <a:ea typeface="游ゴシック" panose="020B0400000000000000" pitchFamily="50" charset="-128"/>
                <a:sym typeface="Arial"/>
              </a:rPr>
              <a:t>月額変動費は概算となります。コーヒーの代金の計算は、ブラックは「レギュラーブレンド </a:t>
            </a:r>
            <a:r>
              <a:rPr lang="en-US" altLang="ja-JP" sz="800" dirty="0">
                <a:solidFill>
                  <a:srgbClr val="505050"/>
                </a:solidFill>
                <a:latin typeface="游ゴシック" panose="020B0400000000000000" pitchFamily="50" charset="-128"/>
                <a:ea typeface="游ゴシック" panose="020B0400000000000000" pitchFamily="50" charset="-128"/>
                <a:sym typeface="Arial"/>
              </a:rPr>
              <a:t>1</a:t>
            </a:r>
            <a:r>
              <a:rPr lang="ja-JP" altLang="en-US" sz="800" dirty="0">
                <a:solidFill>
                  <a:srgbClr val="505050"/>
                </a:solidFill>
                <a:latin typeface="游ゴシック" panose="020B0400000000000000" pitchFamily="50" charset="-128"/>
                <a:ea typeface="游ゴシック" panose="020B0400000000000000" pitchFamily="50" charset="-128"/>
                <a:sym typeface="Arial"/>
              </a:rPr>
              <a:t>箱</a:t>
            </a:r>
            <a:r>
              <a:rPr lang="en-US" altLang="ja-JP" sz="800" dirty="0">
                <a:solidFill>
                  <a:srgbClr val="505050"/>
                </a:solidFill>
                <a:latin typeface="游ゴシック" panose="020B0400000000000000" pitchFamily="50" charset="-128"/>
                <a:ea typeface="游ゴシック" panose="020B0400000000000000" pitchFamily="50" charset="-128"/>
                <a:sym typeface="Arial"/>
              </a:rPr>
              <a:t>(16</a:t>
            </a:r>
            <a:r>
              <a:rPr lang="ja-JP" altLang="en-US" sz="800" dirty="0">
                <a:solidFill>
                  <a:srgbClr val="505050"/>
                </a:solidFill>
                <a:latin typeface="游ゴシック" panose="020B0400000000000000" pitchFamily="50" charset="-128"/>
                <a:ea typeface="游ゴシック" panose="020B0400000000000000" pitchFamily="50" charset="-128"/>
                <a:sym typeface="Arial"/>
              </a:rPr>
              <a:t>杯分</a:t>
            </a:r>
            <a:r>
              <a:rPr lang="en-US" altLang="ja-JP" sz="800" dirty="0">
                <a:solidFill>
                  <a:srgbClr val="505050"/>
                </a:solidFill>
                <a:latin typeface="游ゴシック" panose="020B0400000000000000" pitchFamily="50" charset="-128"/>
                <a:ea typeface="游ゴシック" panose="020B0400000000000000" pitchFamily="50" charset="-128"/>
                <a:sym typeface="Arial"/>
              </a:rPr>
              <a:t>)</a:t>
            </a:r>
            <a:r>
              <a:rPr lang="ja-JP" altLang="en-US" sz="800" dirty="0">
                <a:solidFill>
                  <a:srgbClr val="505050"/>
                </a:solidFill>
                <a:latin typeface="游ゴシック" panose="020B0400000000000000" pitchFamily="50" charset="-128"/>
                <a:ea typeface="游ゴシック" panose="020B0400000000000000" pitchFamily="50" charset="-128"/>
                <a:sym typeface="Arial"/>
              </a:rPr>
              <a:t>」、ラテは「カフェオレ </a:t>
            </a:r>
            <a:r>
              <a:rPr lang="en-US" altLang="ja-JP" sz="800" dirty="0">
                <a:solidFill>
                  <a:srgbClr val="505050"/>
                </a:solidFill>
                <a:latin typeface="游ゴシック" panose="020B0400000000000000" pitchFamily="50" charset="-128"/>
                <a:ea typeface="游ゴシック" panose="020B0400000000000000" pitchFamily="50" charset="-128"/>
                <a:sym typeface="Arial"/>
              </a:rPr>
              <a:t>1</a:t>
            </a:r>
            <a:r>
              <a:rPr lang="ja-JP" altLang="en-US" sz="800" dirty="0">
                <a:solidFill>
                  <a:srgbClr val="505050"/>
                </a:solidFill>
                <a:latin typeface="游ゴシック" panose="020B0400000000000000" pitchFamily="50" charset="-128"/>
                <a:ea typeface="游ゴシック" panose="020B0400000000000000" pitchFamily="50" charset="-128"/>
                <a:sym typeface="Arial"/>
              </a:rPr>
              <a:t>箱</a:t>
            </a:r>
            <a:r>
              <a:rPr lang="en-US" altLang="ja-JP" sz="800" dirty="0">
                <a:solidFill>
                  <a:srgbClr val="505050"/>
                </a:solidFill>
                <a:latin typeface="游ゴシック" panose="020B0400000000000000" pitchFamily="50" charset="-128"/>
                <a:ea typeface="游ゴシック" panose="020B0400000000000000" pitchFamily="50" charset="-128"/>
                <a:sym typeface="Arial"/>
              </a:rPr>
              <a:t>(16</a:t>
            </a:r>
            <a:r>
              <a:rPr lang="ja-JP" altLang="en-US" sz="800" dirty="0">
                <a:solidFill>
                  <a:srgbClr val="505050"/>
                </a:solidFill>
                <a:latin typeface="游ゴシック" panose="020B0400000000000000" pitchFamily="50" charset="-128"/>
                <a:ea typeface="游ゴシック" panose="020B0400000000000000" pitchFamily="50" charset="-128"/>
                <a:sym typeface="Arial"/>
              </a:rPr>
              <a:t>杯分</a:t>
            </a:r>
            <a:r>
              <a:rPr lang="en-US" altLang="ja-JP" sz="800" dirty="0">
                <a:solidFill>
                  <a:srgbClr val="505050"/>
                </a:solidFill>
                <a:latin typeface="游ゴシック" panose="020B0400000000000000" pitchFamily="50" charset="-128"/>
                <a:ea typeface="游ゴシック" panose="020B0400000000000000" pitchFamily="50" charset="-128"/>
                <a:sym typeface="Arial"/>
              </a:rPr>
              <a:t>)</a:t>
            </a:r>
            <a:r>
              <a:rPr lang="ja-JP" altLang="en-US" sz="800" dirty="0">
                <a:solidFill>
                  <a:srgbClr val="505050"/>
                </a:solidFill>
                <a:latin typeface="游ゴシック" panose="020B0400000000000000" pitchFamily="50" charset="-128"/>
                <a:ea typeface="游ゴシック" panose="020B0400000000000000" pitchFamily="50" charset="-128"/>
                <a:sym typeface="Arial"/>
              </a:rPr>
              <a:t>」の価格で計算しています。</a:t>
            </a:r>
            <a:endParaRPr lang="en-US" altLang="ja-JP" sz="800" dirty="0">
              <a:solidFill>
                <a:srgbClr val="505050"/>
              </a:solidFill>
              <a:latin typeface="游ゴシック" panose="020B0400000000000000" pitchFamily="50" charset="-128"/>
              <a:ea typeface="游ゴシック" panose="020B0400000000000000" pitchFamily="50" charset="-128"/>
              <a:sym typeface="Arial"/>
            </a:endParaRPr>
          </a:p>
          <a:p>
            <a:pPr marL="0" marR="0" lvl="0" indent="0" algn="l" rtl="0">
              <a:lnSpc>
                <a:spcPct val="130000"/>
              </a:lnSpc>
              <a:spcBef>
                <a:spcPts val="0"/>
              </a:spcBef>
              <a:spcAft>
                <a:spcPts val="0"/>
              </a:spcAft>
              <a:buNone/>
            </a:pPr>
            <a:r>
              <a:rPr lang="ja-JP" altLang="en-US" sz="800" dirty="0">
                <a:solidFill>
                  <a:srgbClr val="505050"/>
                </a:solidFill>
                <a:latin typeface="游ゴシック" panose="020B0400000000000000" pitchFamily="50" charset="-128"/>
                <a:ea typeface="游ゴシック" panose="020B0400000000000000" pitchFamily="50" charset="-128"/>
              </a:rPr>
              <a:t>　</a:t>
            </a:r>
            <a:r>
              <a:rPr lang="ja-JP" altLang="en-US" sz="800" dirty="0">
                <a:solidFill>
                  <a:srgbClr val="505050"/>
                </a:solidFill>
                <a:latin typeface="游ゴシック" panose="020B0400000000000000" pitchFamily="50" charset="-128"/>
                <a:ea typeface="游ゴシック" panose="020B0400000000000000" pitchFamily="50" charset="-128"/>
                <a:sym typeface="Arial"/>
              </a:rPr>
              <a:t>実際に注文する商品によって価格が異なります。</a:t>
            </a:r>
          </a:p>
          <a:p>
            <a:pPr marL="0" marR="0" lvl="0" indent="0" algn="l" rtl="0">
              <a:lnSpc>
                <a:spcPct val="130000"/>
              </a:lnSpc>
              <a:spcBef>
                <a:spcPts val="0"/>
              </a:spcBef>
              <a:spcAft>
                <a:spcPts val="0"/>
              </a:spcAft>
              <a:buNone/>
            </a:pPr>
            <a:r>
              <a:rPr lang="en-US" altLang="ja-JP" sz="800" dirty="0">
                <a:solidFill>
                  <a:srgbClr val="505050"/>
                </a:solidFill>
                <a:latin typeface="游ゴシック" panose="020B0400000000000000" pitchFamily="50" charset="-128"/>
                <a:ea typeface="游ゴシック" panose="020B0400000000000000" pitchFamily="50" charset="-128"/>
                <a:sym typeface="Arial"/>
              </a:rPr>
              <a:t>※</a:t>
            </a:r>
            <a:r>
              <a:rPr lang="ja-JP" altLang="en-US" sz="800" dirty="0">
                <a:solidFill>
                  <a:srgbClr val="505050"/>
                </a:solidFill>
                <a:latin typeface="游ゴシック" panose="020B0400000000000000" pitchFamily="50" charset="-128"/>
                <a:ea typeface="游ゴシック" panose="020B0400000000000000" pitchFamily="50" charset="-128"/>
                <a:sym typeface="Arial"/>
              </a:rPr>
              <a:t>こちらのプランは</a:t>
            </a:r>
            <a:r>
              <a:rPr lang="en-US" altLang="ja-JP" sz="800" dirty="0">
                <a:solidFill>
                  <a:srgbClr val="505050"/>
                </a:solidFill>
                <a:latin typeface="游ゴシック" panose="020B0400000000000000" pitchFamily="50" charset="-128"/>
                <a:ea typeface="游ゴシック" panose="020B0400000000000000" pitchFamily="50" charset="-128"/>
                <a:sym typeface="Arial"/>
              </a:rPr>
              <a:t>1</a:t>
            </a:r>
            <a:r>
              <a:rPr lang="ja-JP" altLang="en-US" sz="800" dirty="0">
                <a:solidFill>
                  <a:srgbClr val="505050"/>
                </a:solidFill>
                <a:latin typeface="游ゴシック" panose="020B0400000000000000" pitchFamily="50" charset="-128"/>
                <a:ea typeface="游ゴシック" panose="020B0400000000000000" pitchFamily="50" charset="-128"/>
                <a:sym typeface="Arial"/>
              </a:rPr>
              <a:t>回あたりの注文で「ドルチェ グスト」のカプセル</a:t>
            </a:r>
            <a:r>
              <a:rPr lang="en-US" altLang="ja-JP" sz="800" dirty="0">
                <a:solidFill>
                  <a:srgbClr val="505050"/>
                </a:solidFill>
                <a:latin typeface="游ゴシック" panose="020B0400000000000000" pitchFamily="50" charset="-128"/>
                <a:ea typeface="游ゴシック" panose="020B0400000000000000" pitchFamily="50" charset="-128"/>
                <a:sym typeface="Arial"/>
              </a:rPr>
              <a:t>6</a:t>
            </a:r>
            <a:r>
              <a:rPr lang="ja-JP" altLang="en-US" sz="800" dirty="0">
                <a:solidFill>
                  <a:srgbClr val="505050"/>
                </a:solidFill>
                <a:latin typeface="游ゴシック" panose="020B0400000000000000" pitchFamily="50" charset="-128"/>
                <a:ea typeface="游ゴシック" panose="020B0400000000000000" pitchFamily="50" charset="-128"/>
                <a:sym typeface="Arial"/>
              </a:rPr>
              <a:t>箱以上のご購入が必要です。</a:t>
            </a:r>
            <a:endParaRPr lang="en-US" altLang="ja-JP" sz="800" dirty="0">
              <a:solidFill>
                <a:srgbClr val="505050"/>
              </a:solidFill>
              <a:latin typeface="游ゴシック" panose="020B0400000000000000" pitchFamily="50" charset="-128"/>
              <a:ea typeface="游ゴシック" panose="020B0400000000000000" pitchFamily="50" charset="-128"/>
              <a:sym typeface="Arial"/>
            </a:endParaRPr>
          </a:p>
          <a:p>
            <a:pPr>
              <a:lnSpc>
                <a:spcPct val="130000"/>
              </a:lnSpc>
            </a:pPr>
            <a:r>
              <a:rPr lang="en-US" altLang="ja-JP" sz="800" dirty="0">
                <a:solidFill>
                  <a:srgbClr val="505050"/>
                </a:solidFill>
                <a:latin typeface="游ゴシック" panose="020B0400000000000000" pitchFamily="50" charset="-128"/>
                <a:ea typeface="游ゴシック" panose="020B0400000000000000" pitchFamily="50" charset="-128"/>
              </a:rPr>
              <a:t>※</a:t>
            </a:r>
            <a:r>
              <a:rPr lang="ja-JP" altLang="en-US" sz="800">
                <a:solidFill>
                  <a:srgbClr val="505050"/>
                </a:solidFill>
                <a:latin typeface="游ゴシック" panose="020B0400000000000000" pitchFamily="50" charset="-128"/>
                <a:ea typeface="游ゴシック" panose="020B0400000000000000" pitchFamily="50" charset="-128"/>
              </a:rPr>
              <a:t>シミュレーションは　　　</a:t>
            </a:r>
            <a:r>
              <a:rPr lang="en-US" altLang="ja-JP" sz="800" dirty="0">
                <a:solidFill>
                  <a:srgbClr val="505050"/>
                </a:solidFill>
                <a:latin typeface="游ゴシック" panose="020B0400000000000000" pitchFamily="50" charset="-128"/>
                <a:ea typeface="游ゴシック" panose="020B0400000000000000" pitchFamily="50" charset="-128"/>
              </a:rPr>
              <a:t> </a:t>
            </a:r>
            <a:r>
              <a:rPr lang="ja-JP" altLang="en-US" sz="800">
                <a:solidFill>
                  <a:srgbClr val="505050"/>
                </a:solidFill>
                <a:latin typeface="游ゴシック" panose="020B0400000000000000" pitchFamily="50" charset="-128"/>
                <a:ea typeface="游ゴシック" panose="020B0400000000000000" pitchFamily="50" charset="-128"/>
              </a:rPr>
              <a:t>から</a:t>
            </a:r>
            <a:r>
              <a:rPr lang="ja-JP" altLang="en-US" sz="800" dirty="0">
                <a:solidFill>
                  <a:srgbClr val="505050"/>
                </a:solidFill>
                <a:latin typeface="游ゴシック" panose="020B0400000000000000" pitchFamily="50" charset="-128"/>
                <a:ea typeface="游ゴシック" panose="020B0400000000000000" pitchFamily="50" charset="-128"/>
              </a:rPr>
              <a:t>ご利用いただけます。</a:t>
            </a:r>
            <a:endParaRPr lang="ja-JP" altLang="en-US" sz="800" dirty="0">
              <a:solidFill>
                <a:srgbClr val="505050"/>
              </a:solidFill>
              <a:latin typeface="游ゴシック" panose="020B0400000000000000" pitchFamily="50" charset="-128"/>
              <a:ea typeface="游ゴシック" panose="020B0400000000000000" pitchFamily="50" charset="-128"/>
              <a:sym typeface="Arial"/>
            </a:endParaRPr>
          </a:p>
        </p:txBody>
      </p:sp>
      <p:sp>
        <p:nvSpPr>
          <p:cNvPr id="13" name="角丸四角形 12">
            <a:extLst>
              <a:ext uri="{FF2B5EF4-FFF2-40B4-BE49-F238E27FC236}">
                <a16:creationId xmlns:a16="http://schemas.microsoft.com/office/drawing/2014/main" id="{3E105221-B644-92AA-2AF2-5D1A9C6595E1}"/>
              </a:ext>
            </a:extLst>
          </p:cNvPr>
          <p:cNvSpPr/>
          <p:nvPr/>
        </p:nvSpPr>
        <p:spPr>
          <a:xfrm>
            <a:off x="5074947" y="3010151"/>
            <a:ext cx="2675948"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角丸四角形 13">
            <a:extLst>
              <a:ext uri="{FF2B5EF4-FFF2-40B4-BE49-F238E27FC236}">
                <a16:creationId xmlns:a16="http://schemas.microsoft.com/office/drawing/2014/main" id="{16C6FFCC-3264-6A64-079F-D93C712C0D11}"/>
              </a:ext>
            </a:extLst>
          </p:cNvPr>
          <p:cNvSpPr/>
          <p:nvPr/>
        </p:nvSpPr>
        <p:spPr>
          <a:xfrm>
            <a:off x="5633884" y="3851203"/>
            <a:ext cx="2206112"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角丸四角形 17">
            <a:extLst>
              <a:ext uri="{FF2B5EF4-FFF2-40B4-BE49-F238E27FC236}">
                <a16:creationId xmlns:a16="http://schemas.microsoft.com/office/drawing/2014/main" id="{DBF5E0B7-4108-DB38-DE06-D936574DA3D4}"/>
              </a:ext>
            </a:extLst>
          </p:cNvPr>
          <p:cNvSpPr/>
          <p:nvPr/>
        </p:nvSpPr>
        <p:spPr>
          <a:xfrm>
            <a:off x="5633884" y="4406443"/>
            <a:ext cx="2206112"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角丸四角形 18">
            <a:extLst>
              <a:ext uri="{FF2B5EF4-FFF2-40B4-BE49-F238E27FC236}">
                <a16:creationId xmlns:a16="http://schemas.microsoft.com/office/drawing/2014/main" id="{847665F9-EC75-1FCE-4224-652749691321}"/>
              </a:ext>
            </a:extLst>
          </p:cNvPr>
          <p:cNvSpPr/>
          <p:nvPr/>
        </p:nvSpPr>
        <p:spPr>
          <a:xfrm>
            <a:off x="5625897" y="4964866"/>
            <a:ext cx="2206112"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Google Shape;246;p8">
            <a:extLst>
              <a:ext uri="{FF2B5EF4-FFF2-40B4-BE49-F238E27FC236}">
                <a16:creationId xmlns:a16="http://schemas.microsoft.com/office/drawing/2014/main" id="{15A99E30-FB74-7FD5-D988-B38A9D3E61C5}"/>
              </a:ext>
            </a:extLst>
          </p:cNvPr>
          <p:cNvSpPr txBox="1"/>
          <p:nvPr/>
        </p:nvSpPr>
        <p:spPr>
          <a:xfrm>
            <a:off x="831824" y="2214875"/>
            <a:ext cx="741904" cy="215444"/>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altLang="ja-JP" b="1" dirty="0">
                <a:solidFill>
                  <a:schemeClr val="dk1"/>
                </a:solidFill>
                <a:latin typeface="游ゴシック" panose="020B0400000000000000" pitchFamily="50" charset="-128"/>
                <a:ea typeface="游ゴシック" panose="020B0400000000000000" pitchFamily="50" charset="-128"/>
                <a:sym typeface="Arial"/>
              </a:rPr>
              <a:t>1</a:t>
            </a:r>
            <a:r>
              <a:rPr lang="ja-JP" altLang="en-US" b="1">
                <a:solidFill>
                  <a:schemeClr val="dk1"/>
                </a:solidFill>
                <a:latin typeface="游ゴシック" panose="020B0400000000000000" pitchFamily="50" charset="-128"/>
                <a:ea typeface="游ゴシック" panose="020B0400000000000000" pitchFamily="50" charset="-128"/>
                <a:sym typeface="Arial"/>
              </a:rPr>
              <a:t>か月に</a:t>
            </a:r>
            <a:endParaRPr lang="ja-JP" altLang="en-US" b="1" dirty="0">
              <a:solidFill>
                <a:srgbClr val="CA123F"/>
              </a:solidFill>
              <a:latin typeface="游ゴシック" panose="020B0400000000000000" pitchFamily="50" charset="-128"/>
              <a:ea typeface="游ゴシック" panose="020B0400000000000000" pitchFamily="50" charset="-128"/>
              <a:sym typeface="Arial"/>
            </a:endParaRPr>
          </a:p>
        </p:txBody>
      </p:sp>
      <p:sp>
        <p:nvSpPr>
          <p:cNvPr id="25" name="角丸四角形 24">
            <a:extLst>
              <a:ext uri="{FF2B5EF4-FFF2-40B4-BE49-F238E27FC236}">
                <a16:creationId xmlns:a16="http://schemas.microsoft.com/office/drawing/2014/main" id="{51CF77BF-07EB-D922-FE8F-ED404FFA389D}"/>
              </a:ext>
            </a:extLst>
          </p:cNvPr>
          <p:cNvSpPr/>
          <p:nvPr/>
        </p:nvSpPr>
        <p:spPr>
          <a:xfrm>
            <a:off x="1533272" y="2142597"/>
            <a:ext cx="516246"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Google Shape;246;p8">
            <a:extLst>
              <a:ext uri="{FF2B5EF4-FFF2-40B4-BE49-F238E27FC236}">
                <a16:creationId xmlns:a16="http://schemas.microsoft.com/office/drawing/2014/main" id="{8A2B698D-C702-0A5A-78B5-B1F73ED37B92}"/>
              </a:ext>
            </a:extLst>
          </p:cNvPr>
          <p:cNvSpPr txBox="1"/>
          <p:nvPr/>
        </p:nvSpPr>
        <p:spPr>
          <a:xfrm>
            <a:off x="2144839" y="2214875"/>
            <a:ext cx="410973" cy="215444"/>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b="1">
                <a:solidFill>
                  <a:schemeClr val="dk1"/>
                </a:solidFill>
                <a:latin typeface="游ゴシック" panose="020B0400000000000000" pitchFamily="50" charset="-128"/>
                <a:ea typeface="游ゴシック" panose="020B0400000000000000" pitchFamily="50" charset="-128"/>
                <a:sym typeface="Arial"/>
              </a:rPr>
              <a:t>名が</a:t>
            </a:r>
            <a:endParaRPr lang="ja-JP" altLang="en-US" b="1" dirty="0">
              <a:solidFill>
                <a:srgbClr val="CA123F"/>
              </a:solidFill>
              <a:latin typeface="游ゴシック" panose="020B0400000000000000" pitchFamily="50" charset="-128"/>
              <a:ea typeface="游ゴシック" panose="020B0400000000000000" pitchFamily="50" charset="-128"/>
              <a:sym typeface="Arial"/>
            </a:endParaRPr>
          </a:p>
        </p:txBody>
      </p:sp>
      <p:sp>
        <p:nvSpPr>
          <p:cNvPr id="27" name="角丸四角形 26">
            <a:extLst>
              <a:ext uri="{FF2B5EF4-FFF2-40B4-BE49-F238E27FC236}">
                <a16:creationId xmlns:a16="http://schemas.microsoft.com/office/drawing/2014/main" id="{85F65A6D-0C37-B39F-DFB7-D4A5171D4C28}"/>
              </a:ext>
            </a:extLst>
          </p:cNvPr>
          <p:cNvSpPr/>
          <p:nvPr/>
        </p:nvSpPr>
        <p:spPr>
          <a:xfrm>
            <a:off x="2580704" y="2142597"/>
            <a:ext cx="516247"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8" name="Google Shape;246;p8">
            <a:extLst>
              <a:ext uri="{FF2B5EF4-FFF2-40B4-BE49-F238E27FC236}">
                <a16:creationId xmlns:a16="http://schemas.microsoft.com/office/drawing/2014/main" id="{DD9B38B3-1D55-511C-5DC5-6CBDBE749A6F}"/>
              </a:ext>
            </a:extLst>
          </p:cNvPr>
          <p:cNvSpPr txBox="1"/>
          <p:nvPr/>
        </p:nvSpPr>
        <p:spPr>
          <a:xfrm>
            <a:off x="3209773" y="2214875"/>
            <a:ext cx="741903" cy="215444"/>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b="1">
                <a:solidFill>
                  <a:schemeClr val="dk1"/>
                </a:solidFill>
                <a:latin typeface="游ゴシック" panose="020B0400000000000000" pitchFamily="50" charset="-128"/>
                <a:ea typeface="游ゴシック" panose="020B0400000000000000" pitchFamily="50" charset="-128"/>
                <a:sym typeface="Arial"/>
              </a:rPr>
              <a:t>営業日に</a:t>
            </a:r>
            <a:endParaRPr lang="ja-JP" altLang="en-US" b="1" dirty="0">
              <a:solidFill>
                <a:srgbClr val="CA123F"/>
              </a:solidFill>
              <a:latin typeface="游ゴシック" panose="020B0400000000000000" pitchFamily="50" charset="-128"/>
              <a:ea typeface="游ゴシック" panose="020B0400000000000000" pitchFamily="50" charset="-128"/>
              <a:sym typeface="Arial"/>
            </a:endParaRPr>
          </a:p>
        </p:txBody>
      </p:sp>
      <p:sp>
        <p:nvSpPr>
          <p:cNvPr id="29" name="角丸四角形 28">
            <a:extLst>
              <a:ext uri="{FF2B5EF4-FFF2-40B4-BE49-F238E27FC236}">
                <a16:creationId xmlns:a16="http://schemas.microsoft.com/office/drawing/2014/main" id="{77159528-55AD-C04F-528D-2C5207A535E9}"/>
              </a:ext>
            </a:extLst>
          </p:cNvPr>
          <p:cNvSpPr/>
          <p:nvPr/>
        </p:nvSpPr>
        <p:spPr>
          <a:xfrm>
            <a:off x="3991115" y="2142597"/>
            <a:ext cx="516248"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0" name="Google Shape;246;p8">
            <a:extLst>
              <a:ext uri="{FF2B5EF4-FFF2-40B4-BE49-F238E27FC236}">
                <a16:creationId xmlns:a16="http://schemas.microsoft.com/office/drawing/2014/main" id="{084BF28E-1AED-0EFF-F303-933504034DAA}"/>
              </a:ext>
            </a:extLst>
          </p:cNvPr>
          <p:cNvSpPr txBox="1"/>
          <p:nvPr/>
        </p:nvSpPr>
        <p:spPr>
          <a:xfrm>
            <a:off x="4610451" y="2214875"/>
            <a:ext cx="1543331" cy="215444"/>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b="1">
                <a:solidFill>
                  <a:schemeClr val="dk1"/>
                </a:solidFill>
                <a:latin typeface="游ゴシック" panose="020B0400000000000000" pitchFamily="50" charset="-128"/>
                <a:ea typeface="游ゴシック" panose="020B0400000000000000" pitchFamily="50" charset="-128"/>
                <a:sym typeface="Arial"/>
              </a:rPr>
              <a:t>杯ずつ飲む場合</a:t>
            </a:r>
            <a:endParaRPr lang="ja-JP" altLang="en-US" b="1" dirty="0">
              <a:solidFill>
                <a:srgbClr val="CA123F"/>
              </a:solidFill>
              <a:latin typeface="游ゴシック" panose="020B0400000000000000" pitchFamily="50" charset="-128"/>
              <a:ea typeface="游ゴシック" panose="020B0400000000000000" pitchFamily="50" charset="-128"/>
              <a:sym typeface="Arial"/>
            </a:endParaRPr>
          </a:p>
        </p:txBody>
      </p:sp>
      <p:sp>
        <p:nvSpPr>
          <p:cNvPr id="4" name="角丸四角形 3">
            <a:extLst>
              <a:ext uri="{FF2B5EF4-FFF2-40B4-BE49-F238E27FC236}">
                <a16:creationId xmlns:a16="http://schemas.microsoft.com/office/drawing/2014/main" id="{3E740D77-E505-1373-2872-DEEE57248CDE}"/>
              </a:ext>
            </a:extLst>
          </p:cNvPr>
          <p:cNvSpPr/>
          <p:nvPr/>
        </p:nvSpPr>
        <p:spPr>
          <a:xfrm>
            <a:off x="6800195" y="2142597"/>
            <a:ext cx="516248"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0" name="Google Shape;246;p8">
            <a:extLst>
              <a:ext uri="{FF2B5EF4-FFF2-40B4-BE49-F238E27FC236}">
                <a16:creationId xmlns:a16="http://schemas.microsoft.com/office/drawing/2014/main" id="{5302AC7B-9034-71E4-305E-5057A29D5D8B}"/>
              </a:ext>
            </a:extLst>
          </p:cNvPr>
          <p:cNvSpPr txBox="1"/>
          <p:nvPr/>
        </p:nvSpPr>
        <p:spPr>
          <a:xfrm>
            <a:off x="5890957" y="2230264"/>
            <a:ext cx="1018261" cy="18466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sz="1200">
                <a:effectLst/>
                <a:latin typeface="游ゴシック" panose="020B0400000000000000" pitchFamily="50" charset="-128"/>
                <a:ea typeface="游ゴシック" panose="020B0400000000000000" pitchFamily="50" charset="-128"/>
              </a:rPr>
              <a:t>＝</a:t>
            </a:r>
            <a:r>
              <a:rPr lang="en-US" altLang="ja-JP" sz="1200" dirty="0">
                <a:effectLst/>
                <a:latin typeface="游ゴシック" panose="020B0400000000000000" pitchFamily="50" charset="-128"/>
                <a:ea typeface="游ゴシック" panose="020B0400000000000000" pitchFamily="50" charset="-128"/>
              </a:rPr>
              <a:t>1</a:t>
            </a:r>
            <a:r>
              <a:rPr lang="ja-JP" altLang="en-US" sz="1200">
                <a:effectLst/>
                <a:latin typeface="游ゴシック" panose="020B0400000000000000" pitchFamily="50" charset="-128"/>
                <a:ea typeface="游ゴシック" panose="020B0400000000000000" pitchFamily="50" charset="-128"/>
              </a:rPr>
              <a:t>人あたり</a:t>
            </a:r>
            <a:endParaRPr lang="ja-JP" altLang="en-US" sz="1200" dirty="0">
              <a:solidFill>
                <a:srgbClr val="CA123F"/>
              </a:solidFill>
              <a:latin typeface="游ゴシック" panose="020B0400000000000000" pitchFamily="50" charset="-128"/>
              <a:ea typeface="游ゴシック" panose="020B0400000000000000" pitchFamily="50" charset="-128"/>
              <a:sym typeface="Arial"/>
            </a:endParaRPr>
          </a:p>
        </p:txBody>
      </p:sp>
      <p:sp>
        <p:nvSpPr>
          <p:cNvPr id="7" name="角丸四角形 6">
            <a:extLst>
              <a:ext uri="{FF2B5EF4-FFF2-40B4-BE49-F238E27FC236}">
                <a16:creationId xmlns:a16="http://schemas.microsoft.com/office/drawing/2014/main" id="{B52D9B08-C567-3E09-C407-407F5484D0CF}"/>
              </a:ext>
            </a:extLst>
          </p:cNvPr>
          <p:cNvSpPr/>
          <p:nvPr/>
        </p:nvSpPr>
        <p:spPr>
          <a:xfrm>
            <a:off x="8588187" y="204141"/>
            <a:ext cx="1116979" cy="420115"/>
          </a:xfrm>
          <a:prstGeom prst="roundRect">
            <a:avLst>
              <a:gd name="adj" fmla="val 6436"/>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a:solidFill>
                  <a:schemeClr val="tx1"/>
                </a:solidFill>
                <a:latin typeface="游ゴシック" panose="020B0400000000000000" pitchFamily="50" charset="-128"/>
                <a:ea typeface="游ゴシック" panose="020B0400000000000000" pitchFamily="50" charset="-128"/>
              </a:rPr>
              <a:t>記入ページ</a:t>
            </a:r>
          </a:p>
        </p:txBody>
      </p:sp>
      <p:sp>
        <p:nvSpPr>
          <p:cNvPr id="20" name="角丸四角形 19">
            <a:extLst>
              <a:ext uri="{FF2B5EF4-FFF2-40B4-BE49-F238E27FC236}">
                <a16:creationId xmlns:a16="http://schemas.microsoft.com/office/drawing/2014/main" id="{F00959CB-B951-3985-B4D8-68A8BCD4FB9B}"/>
              </a:ext>
            </a:extLst>
          </p:cNvPr>
          <p:cNvSpPr/>
          <p:nvPr/>
        </p:nvSpPr>
        <p:spPr>
          <a:xfrm>
            <a:off x="592898" y="1522099"/>
            <a:ext cx="651273"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Google Shape;246;p8">
            <a:extLst>
              <a:ext uri="{FF2B5EF4-FFF2-40B4-BE49-F238E27FC236}">
                <a16:creationId xmlns:a16="http://schemas.microsoft.com/office/drawing/2014/main" id="{3879E1DE-028A-2C8E-D94E-F1849BE63891}"/>
              </a:ext>
            </a:extLst>
          </p:cNvPr>
          <p:cNvSpPr txBox="1"/>
          <p:nvPr/>
        </p:nvSpPr>
        <p:spPr>
          <a:xfrm>
            <a:off x="1334219" y="1590276"/>
            <a:ext cx="3976588" cy="240066"/>
          </a:xfrm>
          <a:prstGeom prst="rect">
            <a:avLst/>
          </a:prstGeom>
          <a:noFill/>
          <a:ln>
            <a:noFill/>
          </a:ln>
        </p:spPr>
        <p:txBody>
          <a:bodyPr spcFirstLastPara="1" wrap="square" lIns="0" tIns="0" rIns="0" bIns="0" anchor="t" anchorCtr="0">
            <a:spAutoFit/>
          </a:bodyPr>
          <a:lstStyle/>
          <a:p>
            <a:pPr marL="0" marR="0" lvl="0" indent="0" rtl="0">
              <a:lnSpc>
                <a:spcPct val="130000"/>
              </a:lnSpc>
              <a:spcBef>
                <a:spcPts val="0"/>
              </a:spcBef>
              <a:spcAft>
                <a:spcPts val="0"/>
              </a:spcAft>
              <a:buNone/>
            </a:pPr>
            <a:r>
              <a:rPr lang="ja-JP" altLang="en-US" sz="1200" b="1">
                <a:solidFill>
                  <a:schemeClr val="dk1"/>
                </a:solidFill>
                <a:latin typeface="游ゴシック" panose="020B0400000000000000" pitchFamily="50" charset="-128"/>
                <a:ea typeface="游ゴシック" panose="020B0400000000000000" pitchFamily="50" charset="-128"/>
                <a:sym typeface="Arial"/>
              </a:rPr>
              <a:t>にお客様のシミュレーションの情報を入力してください。</a:t>
            </a:r>
          </a:p>
        </p:txBody>
      </p:sp>
      <p:sp>
        <p:nvSpPr>
          <p:cNvPr id="6" name="Google Shape;246;p8">
            <a:extLst>
              <a:ext uri="{FF2B5EF4-FFF2-40B4-BE49-F238E27FC236}">
                <a16:creationId xmlns:a16="http://schemas.microsoft.com/office/drawing/2014/main" id="{AAC584F5-DE50-C534-6FB4-334347A35460}"/>
              </a:ext>
            </a:extLst>
          </p:cNvPr>
          <p:cNvSpPr txBox="1"/>
          <p:nvPr/>
        </p:nvSpPr>
        <p:spPr>
          <a:xfrm>
            <a:off x="7380209" y="2230264"/>
            <a:ext cx="846176" cy="18466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sz="1200">
                <a:effectLst/>
                <a:latin typeface="游ゴシック" panose="020B0400000000000000" pitchFamily="50" charset="-128"/>
                <a:ea typeface="游ゴシック" panose="020B0400000000000000" pitchFamily="50" charset="-128"/>
              </a:rPr>
              <a:t>杯</a:t>
            </a:r>
            <a:r>
              <a:rPr lang="en-US" altLang="ja-JP" sz="1200" dirty="0">
                <a:effectLst/>
                <a:latin typeface="游ゴシック" panose="020B0400000000000000" pitchFamily="50" charset="-128"/>
                <a:ea typeface="游ゴシック" panose="020B0400000000000000" pitchFamily="50" charset="-128"/>
              </a:rPr>
              <a:t>/</a:t>
            </a:r>
            <a:r>
              <a:rPr lang="ja-JP" altLang="en-US" sz="1200">
                <a:effectLst/>
                <a:latin typeface="游ゴシック" panose="020B0400000000000000" pitchFamily="50" charset="-128"/>
                <a:ea typeface="游ゴシック" panose="020B0400000000000000" pitchFamily="50" charset="-128"/>
              </a:rPr>
              <a:t>月</a:t>
            </a:r>
            <a:endParaRPr lang="ja-JP" altLang="en-US" sz="1200" dirty="0">
              <a:solidFill>
                <a:srgbClr val="CA123F"/>
              </a:solidFill>
              <a:latin typeface="游ゴシック" panose="020B0400000000000000" pitchFamily="50" charset="-128"/>
              <a:ea typeface="游ゴシック" panose="020B0400000000000000" pitchFamily="50" charset="-128"/>
              <a:sym typeface="Arial"/>
            </a:endParaRPr>
          </a:p>
        </p:txBody>
      </p:sp>
      <p:sp>
        <p:nvSpPr>
          <p:cNvPr id="10" name="角丸四角形 9">
            <a:extLst>
              <a:ext uri="{FF2B5EF4-FFF2-40B4-BE49-F238E27FC236}">
                <a16:creationId xmlns:a16="http://schemas.microsoft.com/office/drawing/2014/main" id="{83040737-F590-01B9-D899-92FB2EC6CA96}"/>
              </a:ext>
            </a:extLst>
          </p:cNvPr>
          <p:cNvSpPr/>
          <p:nvPr/>
        </p:nvSpPr>
        <p:spPr>
          <a:xfrm>
            <a:off x="8193432" y="2142597"/>
            <a:ext cx="516248"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Google Shape;246;p8">
            <a:extLst>
              <a:ext uri="{FF2B5EF4-FFF2-40B4-BE49-F238E27FC236}">
                <a16:creationId xmlns:a16="http://schemas.microsoft.com/office/drawing/2014/main" id="{869B1CD8-2B9E-B339-882E-1E48823D0CC2}"/>
              </a:ext>
            </a:extLst>
          </p:cNvPr>
          <p:cNvSpPr txBox="1"/>
          <p:nvPr/>
        </p:nvSpPr>
        <p:spPr>
          <a:xfrm>
            <a:off x="7841306" y="2230264"/>
            <a:ext cx="405301" cy="18466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sz="1200">
                <a:effectLst/>
                <a:latin typeface="游ゴシック" panose="020B0400000000000000" pitchFamily="50" charset="-128"/>
                <a:ea typeface="游ゴシック" panose="020B0400000000000000" pitchFamily="50" charset="-128"/>
              </a:rPr>
              <a:t>合計</a:t>
            </a:r>
            <a:endParaRPr lang="ja-JP" altLang="en-US" sz="1200" dirty="0">
              <a:solidFill>
                <a:srgbClr val="CA123F"/>
              </a:solidFill>
              <a:latin typeface="游ゴシック" panose="020B0400000000000000" pitchFamily="50" charset="-128"/>
              <a:ea typeface="游ゴシック" panose="020B0400000000000000" pitchFamily="50" charset="-128"/>
              <a:sym typeface="Arial"/>
            </a:endParaRPr>
          </a:p>
        </p:txBody>
      </p:sp>
      <p:sp>
        <p:nvSpPr>
          <p:cNvPr id="31" name="Google Shape;246;p8">
            <a:extLst>
              <a:ext uri="{FF2B5EF4-FFF2-40B4-BE49-F238E27FC236}">
                <a16:creationId xmlns:a16="http://schemas.microsoft.com/office/drawing/2014/main" id="{85BF5585-2207-4EF3-9658-4002690ECF38}"/>
              </a:ext>
            </a:extLst>
          </p:cNvPr>
          <p:cNvSpPr txBox="1"/>
          <p:nvPr/>
        </p:nvSpPr>
        <p:spPr>
          <a:xfrm>
            <a:off x="8788595" y="2230264"/>
            <a:ext cx="392435" cy="18466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sz="1200">
                <a:effectLst/>
                <a:latin typeface="游ゴシック" panose="020B0400000000000000" pitchFamily="50" charset="-128"/>
                <a:ea typeface="游ゴシック" panose="020B0400000000000000" pitchFamily="50" charset="-128"/>
              </a:rPr>
              <a:t>杯</a:t>
            </a:r>
            <a:r>
              <a:rPr lang="en-US" altLang="ja-JP" sz="1200" dirty="0">
                <a:effectLst/>
                <a:latin typeface="游ゴシック" panose="020B0400000000000000" pitchFamily="50" charset="-128"/>
                <a:ea typeface="游ゴシック" panose="020B0400000000000000" pitchFamily="50" charset="-128"/>
              </a:rPr>
              <a:t>/</a:t>
            </a:r>
            <a:r>
              <a:rPr lang="ja-JP" altLang="en-US" sz="1200">
                <a:effectLst/>
                <a:latin typeface="游ゴシック" panose="020B0400000000000000" pitchFamily="50" charset="-128"/>
                <a:ea typeface="游ゴシック" panose="020B0400000000000000" pitchFamily="50" charset="-128"/>
              </a:rPr>
              <a:t>月</a:t>
            </a:r>
            <a:endParaRPr lang="ja-JP" altLang="en-US" sz="1200" dirty="0">
              <a:solidFill>
                <a:srgbClr val="CA123F"/>
              </a:solidFill>
              <a:latin typeface="游ゴシック" panose="020B0400000000000000" pitchFamily="50" charset="-128"/>
              <a:ea typeface="游ゴシック" panose="020B0400000000000000" pitchFamily="50" charset="-128"/>
              <a:sym typeface="Arial"/>
            </a:endParaRPr>
          </a:p>
        </p:txBody>
      </p:sp>
      <p:sp>
        <p:nvSpPr>
          <p:cNvPr id="11" name="テキスト ボックス 10">
            <a:extLst>
              <a:ext uri="{FF2B5EF4-FFF2-40B4-BE49-F238E27FC236}">
                <a16:creationId xmlns:a16="http://schemas.microsoft.com/office/drawing/2014/main" id="{E0326132-D11B-2F9D-8CD9-D5EF57FFD941}"/>
              </a:ext>
            </a:extLst>
          </p:cNvPr>
          <p:cNvSpPr txBox="1"/>
          <p:nvPr/>
        </p:nvSpPr>
        <p:spPr>
          <a:xfrm>
            <a:off x="1523036" y="6155199"/>
            <a:ext cx="502173" cy="207749"/>
          </a:xfrm>
          <a:prstGeom prst="rect">
            <a:avLst/>
          </a:prstGeom>
          <a:noFill/>
        </p:spPr>
        <p:txBody>
          <a:bodyPr wrap="square">
            <a:spAutoFit/>
          </a:bodyPr>
          <a:lstStyle/>
          <a:p>
            <a:r>
              <a:rPr lang="ja-JP" altLang="en-US" sz="750" b="1" u="sng" dirty="0">
                <a:solidFill>
                  <a:srgbClr val="FF0000"/>
                </a:solidFill>
                <a:latin typeface="游ゴシック" panose="020B0400000000000000" pitchFamily="50" charset="-128"/>
                <a:ea typeface="游ゴシック" panose="020B0400000000000000" pitchFamily="50" charset="-128"/>
                <a:hlinkClick r:id="rId4"/>
              </a:rPr>
              <a:t>こちら</a:t>
            </a:r>
            <a:endParaRPr lang="ja-JP" altLang="en-US" sz="750" dirty="0"/>
          </a:p>
        </p:txBody>
      </p:sp>
    </p:spTree>
    <p:extLst>
      <p:ext uri="{BB962C8B-B14F-4D97-AF65-F5344CB8AC3E}">
        <p14:creationId xmlns:p14="http://schemas.microsoft.com/office/powerpoint/2010/main" val="3400732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2" name="Google Shape;297;p14">
            <a:extLst>
              <a:ext uri="{FF2B5EF4-FFF2-40B4-BE49-F238E27FC236}">
                <a16:creationId xmlns:a16="http://schemas.microsoft.com/office/drawing/2014/main" id="{EEB1D322-DF58-DDFE-CFA0-64D4C4E41DC9}"/>
              </a:ext>
            </a:extLst>
          </p:cNvPr>
          <p:cNvPicPr preferRelativeResize="0"/>
          <p:nvPr/>
        </p:nvPicPr>
        <p:blipFill>
          <a:blip r:embed="rId3">
            <a:alphaModFix/>
          </a:blip>
          <a:stretch>
            <a:fillRect/>
          </a:stretch>
        </p:blipFill>
        <p:spPr>
          <a:xfrm>
            <a:off x="567396" y="1656521"/>
            <a:ext cx="4273971" cy="2354749"/>
          </a:xfrm>
          <a:prstGeom prst="rect">
            <a:avLst/>
          </a:prstGeom>
          <a:noFill/>
          <a:ln>
            <a:noFill/>
          </a:ln>
        </p:spPr>
      </p:pic>
      <p:pic>
        <p:nvPicPr>
          <p:cNvPr id="5" name="図 4">
            <a:extLst>
              <a:ext uri="{FF2B5EF4-FFF2-40B4-BE49-F238E27FC236}">
                <a16:creationId xmlns:a16="http://schemas.microsoft.com/office/drawing/2014/main" id="{0A97371D-B009-B320-2AFE-8703AE6B1BF2}"/>
              </a:ext>
            </a:extLst>
          </p:cNvPr>
          <p:cNvPicPr>
            <a:picLocks noChangeAspect="1"/>
          </p:cNvPicPr>
          <p:nvPr/>
        </p:nvPicPr>
        <p:blipFill>
          <a:blip r:embed="rId4"/>
          <a:stretch>
            <a:fillRect/>
          </a:stretch>
        </p:blipFill>
        <p:spPr>
          <a:xfrm>
            <a:off x="733941" y="1723131"/>
            <a:ext cx="4048994" cy="2282874"/>
          </a:xfrm>
          <a:prstGeom prst="rect">
            <a:avLst/>
          </a:prstGeom>
        </p:spPr>
      </p:pic>
      <p:pic>
        <p:nvPicPr>
          <p:cNvPr id="324" name="Google Shape;324;p14" descr="ロゴ&#10;&#10;自動的に生成された説明"/>
          <p:cNvPicPr preferRelativeResize="0"/>
          <p:nvPr/>
        </p:nvPicPr>
        <p:blipFill rotWithShape="1">
          <a:blip r:embed="rId5">
            <a:alphaModFix/>
          </a:blip>
          <a:srcRect/>
          <a:stretch/>
        </p:blipFill>
        <p:spPr>
          <a:xfrm>
            <a:off x="792000" y="146573"/>
            <a:ext cx="611671" cy="606855"/>
          </a:xfrm>
          <a:prstGeom prst="rect">
            <a:avLst/>
          </a:prstGeom>
          <a:noFill/>
          <a:ln>
            <a:noFill/>
          </a:ln>
        </p:spPr>
      </p:pic>
      <p:sp>
        <p:nvSpPr>
          <p:cNvPr id="326" name="Google Shape;326;p14"/>
          <p:cNvSpPr txBox="1">
            <a:spLocks noGrp="1"/>
          </p:cNvSpPr>
          <p:nvPr>
            <p:ph type="title"/>
          </p:nvPr>
        </p:nvSpPr>
        <p:spPr>
          <a:xfrm>
            <a:off x="1550583" y="312843"/>
            <a:ext cx="7782329"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altLang="en-US">
                <a:effectLst/>
                <a:latin typeface="游ゴシック" panose="020B0400000000000000" pitchFamily="50" charset="-128"/>
                <a:ea typeface="游ゴシック" panose="020B0400000000000000" pitchFamily="50" charset="-128"/>
              </a:rPr>
              <a:t>定期便のおトクな特典</a:t>
            </a:r>
            <a:endParaRPr dirty="0">
              <a:latin typeface="游ゴシック" panose="020B0400000000000000" pitchFamily="50" charset="-128"/>
              <a:ea typeface="游ゴシック" panose="020B0400000000000000" pitchFamily="50" charset="-128"/>
            </a:endParaRPr>
          </a:p>
        </p:txBody>
      </p:sp>
      <p:pic>
        <p:nvPicPr>
          <p:cNvPr id="3" name="Google Shape;298;p14">
            <a:extLst>
              <a:ext uri="{FF2B5EF4-FFF2-40B4-BE49-F238E27FC236}">
                <a16:creationId xmlns:a16="http://schemas.microsoft.com/office/drawing/2014/main" id="{5401DB56-32DA-C117-3E8E-9E97B9A036A3}"/>
              </a:ext>
            </a:extLst>
          </p:cNvPr>
          <p:cNvPicPr preferRelativeResize="0"/>
          <p:nvPr/>
        </p:nvPicPr>
        <p:blipFill>
          <a:blip r:embed="rId6">
            <a:alphaModFix/>
          </a:blip>
          <a:stretch>
            <a:fillRect/>
          </a:stretch>
        </p:blipFill>
        <p:spPr>
          <a:xfrm>
            <a:off x="5048911" y="1656521"/>
            <a:ext cx="4274319" cy="2349484"/>
          </a:xfrm>
          <a:prstGeom prst="rect">
            <a:avLst/>
          </a:prstGeom>
          <a:noFill/>
          <a:ln>
            <a:noFill/>
          </a:ln>
        </p:spPr>
      </p:pic>
      <p:sp>
        <p:nvSpPr>
          <p:cNvPr id="11" name="正方形/長方形 10">
            <a:extLst>
              <a:ext uri="{FF2B5EF4-FFF2-40B4-BE49-F238E27FC236}">
                <a16:creationId xmlns:a16="http://schemas.microsoft.com/office/drawing/2014/main" id="{DD31A651-F7C1-44B4-40FA-16DAF09A04F9}"/>
              </a:ext>
            </a:extLst>
          </p:cNvPr>
          <p:cNvSpPr/>
          <p:nvPr/>
        </p:nvSpPr>
        <p:spPr>
          <a:xfrm>
            <a:off x="557367" y="1235105"/>
            <a:ext cx="4284000" cy="421416"/>
          </a:xfrm>
          <a:prstGeom prst="rect">
            <a:avLst/>
          </a:prstGeom>
          <a:solidFill>
            <a:srgbClr val="F4F4F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8" name="Google Shape;299;p12">
            <a:extLst>
              <a:ext uri="{FF2B5EF4-FFF2-40B4-BE49-F238E27FC236}">
                <a16:creationId xmlns:a16="http://schemas.microsoft.com/office/drawing/2014/main" id="{0E7FCD91-0DB9-8BF6-6EC7-A784E32A46CC}"/>
              </a:ext>
            </a:extLst>
          </p:cNvPr>
          <p:cNvGrpSpPr/>
          <p:nvPr/>
        </p:nvGrpSpPr>
        <p:grpSpPr>
          <a:xfrm>
            <a:off x="557367" y="1056396"/>
            <a:ext cx="4284000" cy="758055"/>
            <a:chOff x="523368" y="1313243"/>
            <a:chExt cx="4284000" cy="1146061"/>
          </a:xfrm>
        </p:grpSpPr>
        <p:sp>
          <p:nvSpPr>
            <p:cNvPr id="9" name="Google Shape;300;p12">
              <a:extLst>
                <a:ext uri="{FF2B5EF4-FFF2-40B4-BE49-F238E27FC236}">
                  <a16:creationId xmlns:a16="http://schemas.microsoft.com/office/drawing/2014/main" id="{79EEFED6-EB78-8A79-B831-689FDC663819}"/>
                </a:ext>
              </a:extLst>
            </p:cNvPr>
            <p:cNvSpPr/>
            <p:nvPr/>
          </p:nvSpPr>
          <p:spPr>
            <a:xfrm>
              <a:off x="523368" y="1313243"/>
              <a:ext cx="4284000" cy="1008000"/>
            </a:xfrm>
            <a:prstGeom prst="roundRect">
              <a:avLst>
                <a:gd name="adj" fmla="val 6433"/>
              </a:avLst>
            </a:prstGeom>
            <a:solidFill>
              <a:schemeClr val="lt1"/>
            </a:solidFill>
            <a:ln>
              <a:noFill/>
            </a:ln>
            <a:effectLst>
              <a:outerShdw blurRad="304800" dist="25400" dir="5400000" sx="101055" sy="101055" algn="t" rotWithShape="0">
                <a:srgbClr val="000000">
                  <a:alpha val="13725"/>
                </a:srgbClr>
              </a:outerShdw>
            </a:effectLst>
          </p:spPr>
          <p:txBody>
            <a:bodyPr spcFirstLastPara="1" wrap="square" lIns="91425" tIns="45700" rIns="91425" bIns="45700" anchor="ctr" anchorCtr="0">
              <a:noAutofit/>
            </a:bodyPr>
            <a:lstStyle/>
            <a:p>
              <a:pPr algn="ctr"/>
              <a:r>
                <a:rPr lang="en-US" altLang="ja-JP" sz="1600" b="1" dirty="0">
                  <a:latin typeface="游ゴシック" panose="020B0400000000000000" pitchFamily="50" charset="-128"/>
                  <a:ea typeface="游ゴシック" panose="020B0400000000000000" pitchFamily="50" charset="-128"/>
                </a:rPr>
                <a:t>1</a:t>
              </a:r>
              <a:r>
                <a:rPr lang="ja-JP" altLang="en-US" sz="1600" b="1">
                  <a:latin typeface="游ゴシック" panose="020B0400000000000000" pitchFamily="50" charset="-128"/>
                  <a:ea typeface="游ゴシック" panose="020B0400000000000000" pitchFamily="50" charset="-128"/>
                </a:rPr>
                <a:t>回あたりの購入箱数によって</a:t>
              </a:r>
              <a:endParaRPr lang="en-US" altLang="ja-JP" sz="1600" b="1" dirty="0">
                <a:latin typeface="游ゴシック" panose="020B0400000000000000" pitchFamily="50" charset="-128"/>
                <a:ea typeface="游ゴシック" panose="020B0400000000000000" pitchFamily="50" charset="-128"/>
              </a:endParaRPr>
            </a:p>
            <a:p>
              <a:pPr algn="ctr"/>
              <a:r>
                <a:rPr lang="ja-JP" altLang="en-US" sz="1600" b="1">
                  <a:solidFill>
                    <a:srgbClr val="CA123F"/>
                  </a:solidFill>
                  <a:latin typeface="游ゴシック" panose="020B0400000000000000" pitchFamily="50" charset="-128"/>
                  <a:ea typeface="游ゴシック" panose="020B0400000000000000" pitchFamily="50" charset="-128"/>
                </a:rPr>
                <a:t>割引率がアップ</a:t>
              </a:r>
              <a:r>
                <a:rPr lang="ja-JP" altLang="en-US" sz="1600" b="1">
                  <a:latin typeface="游ゴシック" panose="020B0400000000000000" pitchFamily="50" charset="-128"/>
                  <a:ea typeface="游ゴシック" panose="020B0400000000000000" pitchFamily="50" charset="-128"/>
                </a:rPr>
                <a:t>！</a:t>
              </a:r>
            </a:p>
          </p:txBody>
        </p:sp>
        <p:sp>
          <p:nvSpPr>
            <p:cNvPr id="10" name="Google Shape;301;p12">
              <a:extLst>
                <a:ext uri="{FF2B5EF4-FFF2-40B4-BE49-F238E27FC236}">
                  <a16:creationId xmlns:a16="http://schemas.microsoft.com/office/drawing/2014/main" id="{76442F6C-0050-1E86-7759-67EE1BC1AAF4}"/>
                </a:ext>
              </a:extLst>
            </p:cNvPr>
            <p:cNvSpPr/>
            <p:nvPr/>
          </p:nvSpPr>
          <p:spPr>
            <a:xfrm rot="10800000">
              <a:off x="2426643" y="2273356"/>
              <a:ext cx="477451" cy="185948"/>
            </a:xfrm>
            <a:prstGeom prst="triangle">
              <a:avLst>
                <a:gd name="adj" fmla="val 50000"/>
              </a:avLst>
            </a:prstGeom>
            <a:solidFill>
              <a:schemeClr val="lt1"/>
            </a:solidFill>
            <a:ln>
              <a:noFill/>
            </a:ln>
            <a:effectLst>
              <a:outerShdw blurRad="50800" dist="50800" dir="5400000" algn="ctr" rotWithShape="0">
                <a:srgbClr val="44240C">
                  <a:alpha val="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sym typeface="Arial"/>
              </a:endParaRPr>
            </a:p>
          </p:txBody>
        </p:sp>
      </p:grpSp>
      <p:sp>
        <p:nvSpPr>
          <p:cNvPr id="15" name="正方形/長方形 14">
            <a:extLst>
              <a:ext uri="{FF2B5EF4-FFF2-40B4-BE49-F238E27FC236}">
                <a16:creationId xmlns:a16="http://schemas.microsoft.com/office/drawing/2014/main" id="{746C6BE6-C51E-1F8C-F5C3-E6E92D660A79}"/>
              </a:ext>
            </a:extLst>
          </p:cNvPr>
          <p:cNvSpPr/>
          <p:nvPr/>
        </p:nvSpPr>
        <p:spPr>
          <a:xfrm>
            <a:off x="5048912" y="1236133"/>
            <a:ext cx="4284000" cy="421416"/>
          </a:xfrm>
          <a:prstGeom prst="rect">
            <a:avLst/>
          </a:prstGeom>
          <a:solidFill>
            <a:srgbClr val="F4F4F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16" name="Google Shape;299;p12">
            <a:extLst>
              <a:ext uri="{FF2B5EF4-FFF2-40B4-BE49-F238E27FC236}">
                <a16:creationId xmlns:a16="http://schemas.microsoft.com/office/drawing/2014/main" id="{94217281-1652-9EEB-6F9A-9DD3ED1B69CD}"/>
              </a:ext>
            </a:extLst>
          </p:cNvPr>
          <p:cNvGrpSpPr/>
          <p:nvPr/>
        </p:nvGrpSpPr>
        <p:grpSpPr>
          <a:xfrm>
            <a:off x="5048912" y="1056397"/>
            <a:ext cx="4284000" cy="758056"/>
            <a:chOff x="523368" y="1313243"/>
            <a:chExt cx="4284000" cy="1146061"/>
          </a:xfrm>
        </p:grpSpPr>
        <p:sp>
          <p:nvSpPr>
            <p:cNvPr id="17" name="Google Shape;300;p12">
              <a:extLst>
                <a:ext uri="{FF2B5EF4-FFF2-40B4-BE49-F238E27FC236}">
                  <a16:creationId xmlns:a16="http://schemas.microsoft.com/office/drawing/2014/main" id="{D698582D-8DA8-4645-A04C-353D8C0D0593}"/>
                </a:ext>
              </a:extLst>
            </p:cNvPr>
            <p:cNvSpPr/>
            <p:nvPr/>
          </p:nvSpPr>
          <p:spPr>
            <a:xfrm>
              <a:off x="523368" y="1313243"/>
              <a:ext cx="4284000" cy="1008000"/>
            </a:xfrm>
            <a:prstGeom prst="roundRect">
              <a:avLst>
                <a:gd name="adj" fmla="val 6433"/>
              </a:avLst>
            </a:prstGeom>
            <a:solidFill>
              <a:schemeClr val="lt1"/>
            </a:solidFill>
            <a:ln>
              <a:noFill/>
            </a:ln>
            <a:effectLst>
              <a:outerShdw blurRad="304800" dist="25400" dir="5400000" sx="101055" sy="101055" algn="t" rotWithShape="0">
                <a:srgbClr val="000000">
                  <a:alpha val="13725"/>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ja-JP" altLang="en-US" sz="1600" b="1">
                  <a:latin typeface="游ゴシック" panose="020B0400000000000000" pitchFamily="50" charset="-128"/>
                  <a:ea typeface="游ゴシック" panose="020B0400000000000000" pitchFamily="50" charset="-128"/>
                </a:rPr>
                <a:t>返却時の送料も</a:t>
              </a:r>
              <a:r>
                <a:rPr lang="ja-JP" altLang="en-US" sz="1600" b="1">
                  <a:solidFill>
                    <a:srgbClr val="CA123F"/>
                  </a:solidFill>
                  <a:latin typeface="游ゴシック" panose="020B0400000000000000" pitchFamily="50" charset="-128"/>
                  <a:ea typeface="游ゴシック" panose="020B0400000000000000" pitchFamily="50" charset="-128"/>
                </a:rPr>
                <a:t>ご不要</a:t>
              </a:r>
              <a:r>
                <a:rPr lang="ja-JP" altLang="en-US" sz="1600" b="1">
                  <a:latin typeface="游ゴシック" panose="020B0400000000000000" pitchFamily="50" charset="-128"/>
                  <a:ea typeface="游ゴシック" panose="020B0400000000000000" pitchFamily="50" charset="-128"/>
                </a:rPr>
                <a:t>に！</a:t>
              </a:r>
              <a:endParaRPr lang="ja-JP" altLang="en-US" sz="1600" b="1" dirty="0">
                <a:latin typeface="游ゴシック" panose="020B0400000000000000" pitchFamily="50" charset="-128"/>
                <a:ea typeface="游ゴシック" panose="020B0400000000000000" pitchFamily="50" charset="-128"/>
              </a:endParaRPr>
            </a:p>
          </p:txBody>
        </p:sp>
        <p:sp>
          <p:nvSpPr>
            <p:cNvPr id="18" name="Google Shape;301;p12">
              <a:extLst>
                <a:ext uri="{FF2B5EF4-FFF2-40B4-BE49-F238E27FC236}">
                  <a16:creationId xmlns:a16="http://schemas.microsoft.com/office/drawing/2014/main" id="{F3812EC6-876B-C7C0-8DE6-4DC64A8FCA0D}"/>
                </a:ext>
              </a:extLst>
            </p:cNvPr>
            <p:cNvSpPr/>
            <p:nvPr/>
          </p:nvSpPr>
          <p:spPr>
            <a:xfrm rot="10800000">
              <a:off x="2426643" y="2273356"/>
              <a:ext cx="477451" cy="185948"/>
            </a:xfrm>
            <a:prstGeom prst="triangle">
              <a:avLst>
                <a:gd name="adj" fmla="val 50000"/>
              </a:avLst>
            </a:prstGeom>
            <a:solidFill>
              <a:schemeClr val="lt1"/>
            </a:solidFill>
            <a:ln>
              <a:noFill/>
            </a:ln>
            <a:effectLst>
              <a:outerShdw blurRad="50800" dist="50800" dir="5400000" algn="ctr" rotWithShape="0">
                <a:srgbClr val="44240C">
                  <a:alpha val="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游ゴシック" panose="020B0400000000000000" pitchFamily="50" charset="-128"/>
                <a:ea typeface="游ゴシック" panose="020B0400000000000000" pitchFamily="50" charset="-128"/>
                <a:sym typeface="Arial"/>
              </a:endParaRPr>
            </a:p>
          </p:txBody>
        </p:sp>
      </p:grpSp>
      <p:pic>
        <p:nvPicPr>
          <p:cNvPr id="6" name="図 5">
            <a:extLst>
              <a:ext uri="{FF2B5EF4-FFF2-40B4-BE49-F238E27FC236}">
                <a16:creationId xmlns:a16="http://schemas.microsoft.com/office/drawing/2014/main" id="{04E37FC3-4145-C038-E86B-4EECA715710C}"/>
              </a:ext>
            </a:extLst>
          </p:cNvPr>
          <p:cNvPicPr>
            <a:picLocks noChangeAspect="1"/>
          </p:cNvPicPr>
          <p:nvPr/>
        </p:nvPicPr>
        <p:blipFill>
          <a:blip r:embed="rId7"/>
          <a:srcRect b="6265"/>
          <a:stretch/>
        </p:blipFill>
        <p:spPr>
          <a:xfrm>
            <a:off x="2699367" y="4132498"/>
            <a:ext cx="4375087" cy="2472542"/>
          </a:xfrm>
          <a:prstGeom prst="rect">
            <a:avLst/>
          </a:prstGeom>
        </p:spPr>
      </p:pic>
    </p:spTree>
    <p:extLst>
      <p:ext uri="{BB962C8B-B14F-4D97-AF65-F5344CB8AC3E}">
        <p14:creationId xmlns:p14="http://schemas.microsoft.com/office/powerpoint/2010/main" val="1668167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8" name="Google Shape;326;p14">
            <a:extLst>
              <a:ext uri="{FF2B5EF4-FFF2-40B4-BE49-F238E27FC236}">
                <a16:creationId xmlns:a16="http://schemas.microsoft.com/office/drawing/2014/main" id="{2824E66C-5BCD-CF0E-CC40-8EAF75B7E607}"/>
              </a:ext>
            </a:extLst>
          </p:cNvPr>
          <p:cNvSpPr txBox="1">
            <a:spLocks noGrp="1"/>
          </p:cNvSpPr>
          <p:nvPr>
            <p:ph type="title"/>
          </p:nvPr>
        </p:nvSpPr>
        <p:spPr>
          <a:xfrm>
            <a:off x="824846" y="316055"/>
            <a:ext cx="7782329"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altLang="en-US">
                <a:latin typeface="游ゴシック" panose="020B0400000000000000" pitchFamily="50" charset="-128"/>
                <a:ea typeface="游ゴシック" panose="020B0400000000000000" pitchFamily="50" charset="-128"/>
              </a:rPr>
              <a:t>ウォーターボトルの定期便</a:t>
            </a:r>
            <a:endParaRPr>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B1C50EE8-E154-72FA-E921-099DA4BE2E96}"/>
              </a:ext>
            </a:extLst>
          </p:cNvPr>
          <p:cNvPicPr>
            <a:picLocks noChangeAspect="1"/>
          </p:cNvPicPr>
          <p:nvPr/>
        </p:nvPicPr>
        <p:blipFill>
          <a:blip r:embed="rId3"/>
          <a:stretch>
            <a:fillRect/>
          </a:stretch>
        </p:blipFill>
        <p:spPr>
          <a:xfrm>
            <a:off x="478376" y="1609194"/>
            <a:ext cx="9089924" cy="348721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27" name="Google Shape;366;p14">
            <a:extLst>
              <a:ext uri="{FF2B5EF4-FFF2-40B4-BE49-F238E27FC236}">
                <a16:creationId xmlns:a16="http://schemas.microsoft.com/office/drawing/2014/main" id="{0D01C40C-2C10-F54B-9A30-A23C377A7FE2}"/>
              </a:ext>
            </a:extLst>
          </p:cNvPr>
          <p:cNvGrpSpPr/>
          <p:nvPr/>
        </p:nvGrpSpPr>
        <p:grpSpPr>
          <a:xfrm>
            <a:off x="489098" y="956356"/>
            <a:ext cx="8963246" cy="606855"/>
            <a:chOff x="339243" y="1313243"/>
            <a:chExt cx="7745962" cy="1146061"/>
          </a:xfrm>
        </p:grpSpPr>
        <p:sp>
          <p:nvSpPr>
            <p:cNvPr id="28" name="Google Shape;367;p14">
              <a:extLst>
                <a:ext uri="{FF2B5EF4-FFF2-40B4-BE49-F238E27FC236}">
                  <a16:creationId xmlns:a16="http://schemas.microsoft.com/office/drawing/2014/main" id="{A65BC6AE-5539-70E9-D480-82A6AD81133F}"/>
                </a:ext>
              </a:extLst>
            </p:cNvPr>
            <p:cNvSpPr/>
            <p:nvPr/>
          </p:nvSpPr>
          <p:spPr>
            <a:xfrm>
              <a:off x="339243" y="1313243"/>
              <a:ext cx="7745962" cy="1008000"/>
            </a:xfrm>
            <a:prstGeom prst="roundRect">
              <a:avLst>
                <a:gd name="adj" fmla="val 6433"/>
              </a:avLst>
            </a:prstGeom>
            <a:solidFill>
              <a:schemeClr val="lt1"/>
            </a:solidFill>
            <a:ln>
              <a:noFill/>
            </a:ln>
            <a:effectLst>
              <a:outerShdw blurRad="304800" dist="25400" dir="5400000" sx="101055" sy="101055" algn="t" rotWithShape="0">
                <a:srgbClr val="000000">
                  <a:alpha val="1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600" b="1" i="0" u="none" strike="noStrike" cap="none" dirty="0">
                  <a:solidFill>
                    <a:srgbClr val="000000"/>
                  </a:solidFill>
                  <a:latin typeface="游ゴシック" panose="020B0400000000000000" pitchFamily="50" charset="-128"/>
                  <a:ea typeface="游ゴシック" panose="020B0400000000000000" pitchFamily="50" charset="-128"/>
                  <a:sym typeface="Arial"/>
                </a:rPr>
                <a:t>コーヒー</a:t>
              </a:r>
              <a:r>
                <a:rPr lang="ja-JP" altLang="en-US" sz="1600" b="1" dirty="0">
                  <a:latin typeface="游ゴシック" panose="020B0400000000000000" pitchFamily="50" charset="-128"/>
                  <a:ea typeface="游ゴシック" panose="020B0400000000000000" pitchFamily="50" charset="-128"/>
                </a:rPr>
                <a:t>・ウォーターボトル</a:t>
              </a:r>
              <a:r>
                <a:rPr lang="ja-JP" sz="1600" b="1" i="0" u="none" strike="noStrike" cap="none" dirty="0">
                  <a:solidFill>
                    <a:srgbClr val="000000"/>
                  </a:solidFill>
                  <a:latin typeface="游ゴシック" panose="020B0400000000000000" pitchFamily="50" charset="-128"/>
                  <a:ea typeface="游ゴシック" panose="020B0400000000000000" pitchFamily="50" charset="-128"/>
                  <a:sym typeface="Arial"/>
                </a:rPr>
                <a:t>は</a:t>
              </a:r>
              <a:r>
                <a:rPr lang="ja-JP" sz="1600" b="1" i="0" u="none" strike="noStrike" cap="none" dirty="0">
                  <a:solidFill>
                    <a:srgbClr val="CA123F"/>
                  </a:solidFill>
                  <a:latin typeface="游ゴシック" panose="020B0400000000000000" pitchFamily="50" charset="-128"/>
                  <a:ea typeface="游ゴシック" panose="020B0400000000000000" pitchFamily="50" charset="-128"/>
                  <a:sym typeface="Arial"/>
                </a:rPr>
                <a:t>お好きなペース</a:t>
              </a:r>
              <a:r>
                <a:rPr lang="ja-JP" sz="1600" b="1" i="0" u="none" strike="noStrike" cap="none" dirty="0">
                  <a:solidFill>
                    <a:schemeClr val="dk1"/>
                  </a:solidFill>
                  <a:latin typeface="游ゴシック" panose="020B0400000000000000" pitchFamily="50" charset="-128"/>
                  <a:ea typeface="游ゴシック" panose="020B0400000000000000" pitchFamily="50" charset="-128"/>
                  <a:sym typeface="Arial"/>
                </a:rPr>
                <a:t>でお届け！</a:t>
              </a:r>
              <a:endParaRPr sz="1600" b="1" i="0" u="none" strike="noStrike" cap="none" dirty="0">
                <a:solidFill>
                  <a:srgbClr val="000000"/>
                </a:solidFill>
                <a:latin typeface="游ゴシック" panose="020B0400000000000000" pitchFamily="50" charset="-128"/>
                <a:ea typeface="游ゴシック" panose="020B0400000000000000" pitchFamily="50" charset="-128"/>
                <a:sym typeface="Arial"/>
              </a:endParaRPr>
            </a:p>
          </p:txBody>
        </p:sp>
        <p:sp>
          <p:nvSpPr>
            <p:cNvPr id="29" name="Google Shape;368;p14">
              <a:extLst>
                <a:ext uri="{FF2B5EF4-FFF2-40B4-BE49-F238E27FC236}">
                  <a16:creationId xmlns:a16="http://schemas.microsoft.com/office/drawing/2014/main" id="{9DAC7E39-7059-A29C-3245-F316C0303212}"/>
                </a:ext>
              </a:extLst>
            </p:cNvPr>
            <p:cNvSpPr/>
            <p:nvPr/>
          </p:nvSpPr>
          <p:spPr>
            <a:xfrm rot="10800000">
              <a:off x="3973498" y="2273356"/>
              <a:ext cx="477451" cy="185948"/>
            </a:xfrm>
            <a:prstGeom prst="triangle">
              <a:avLst>
                <a:gd name="adj" fmla="val 50000"/>
              </a:avLst>
            </a:prstGeom>
            <a:solidFill>
              <a:schemeClr val="lt1"/>
            </a:solidFill>
            <a:ln>
              <a:noFill/>
            </a:ln>
            <a:effectLst>
              <a:outerShdw blurRad="50800" dist="50800" dir="5400000" algn="ctr" rotWithShape="0">
                <a:srgbClr val="44240C">
                  <a:alpha val="156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游ゴシック" panose="020B0400000000000000" pitchFamily="50" charset="-128"/>
                <a:ea typeface="游ゴシック" panose="020B0400000000000000" pitchFamily="50" charset="-128"/>
                <a:sym typeface="Arial"/>
              </a:endParaRPr>
            </a:p>
          </p:txBody>
        </p:sp>
      </p:grpSp>
      <p:pic>
        <p:nvPicPr>
          <p:cNvPr id="324" name="Google Shape;324;p14" descr="ロゴ&#10;&#10;自動的に生成された説明"/>
          <p:cNvPicPr preferRelativeResize="0"/>
          <p:nvPr/>
        </p:nvPicPr>
        <p:blipFill rotWithShape="1">
          <a:blip r:embed="rId3">
            <a:alphaModFix/>
          </a:blip>
          <a:srcRect/>
          <a:stretch/>
        </p:blipFill>
        <p:spPr>
          <a:xfrm>
            <a:off x="792000" y="146573"/>
            <a:ext cx="611671" cy="606855"/>
          </a:xfrm>
          <a:prstGeom prst="rect">
            <a:avLst/>
          </a:prstGeom>
          <a:noFill/>
          <a:ln>
            <a:noFill/>
          </a:ln>
        </p:spPr>
      </p:pic>
      <p:sp>
        <p:nvSpPr>
          <p:cNvPr id="326" name="Google Shape;326;p14"/>
          <p:cNvSpPr txBox="1">
            <a:spLocks noGrp="1"/>
          </p:cNvSpPr>
          <p:nvPr>
            <p:ph type="title"/>
          </p:nvPr>
        </p:nvSpPr>
        <p:spPr>
          <a:xfrm>
            <a:off x="1550583" y="312843"/>
            <a:ext cx="7782329"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a:latin typeface="游ゴシック" panose="020B0400000000000000" pitchFamily="50" charset="-128"/>
                <a:ea typeface="游ゴシック" panose="020B0400000000000000" pitchFamily="50" charset="-128"/>
              </a:rPr>
              <a:t>ご利用条件</a:t>
            </a:r>
            <a:endParaRPr>
              <a:latin typeface="游ゴシック" panose="020B0400000000000000" pitchFamily="50" charset="-128"/>
              <a:ea typeface="游ゴシック" panose="020B0400000000000000" pitchFamily="50" charset="-128"/>
            </a:endParaRPr>
          </a:p>
        </p:txBody>
      </p:sp>
      <p:sp>
        <p:nvSpPr>
          <p:cNvPr id="25" name="Google Shape;369;p14">
            <a:extLst>
              <a:ext uri="{FF2B5EF4-FFF2-40B4-BE49-F238E27FC236}">
                <a16:creationId xmlns:a16="http://schemas.microsoft.com/office/drawing/2014/main" id="{CA19BCD8-2D7B-3E09-FE86-1772EFB00C78}"/>
              </a:ext>
            </a:extLst>
          </p:cNvPr>
          <p:cNvSpPr txBox="1"/>
          <p:nvPr/>
        </p:nvSpPr>
        <p:spPr>
          <a:xfrm>
            <a:off x="382721" y="5922639"/>
            <a:ext cx="9074074" cy="632440"/>
          </a:xfrm>
          <a:prstGeom prst="rect">
            <a:avLst/>
          </a:prstGeom>
          <a:noFill/>
          <a:ln>
            <a:noFill/>
          </a:ln>
        </p:spPr>
        <p:txBody>
          <a:bodyPr spcFirstLastPara="1" wrap="square" lIns="0" tIns="45700" rIns="91425" bIns="45700" anchor="t" anchorCtr="0">
            <a:spAutoFit/>
          </a:bodyPr>
          <a:lstStyle/>
          <a:p>
            <a:pPr marL="0" marR="0" lvl="0" indent="0" algn="l" rtl="0">
              <a:lnSpc>
                <a:spcPct val="130000"/>
              </a:lnSpc>
              <a:spcBef>
                <a:spcPts val="0"/>
              </a:spcBef>
              <a:spcAft>
                <a:spcPts val="0"/>
              </a:spcAft>
              <a:buClr>
                <a:srgbClr val="000000"/>
              </a:buClr>
              <a:buSzPts val="900"/>
              <a:buFont typeface="Arial"/>
              <a:buNone/>
            </a:pPr>
            <a:r>
              <a:rPr lang="en-US" altLang="ja-JP" sz="900" dirty="0">
                <a:latin typeface="游ゴシック" panose="020B0400000000000000" pitchFamily="50" charset="-128"/>
                <a:ea typeface="游ゴシック" panose="020B0400000000000000" pitchFamily="50" charset="-128"/>
              </a:rPr>
              <a:t>※1 </a:t>
            </a:r>
            <a:r>
              <a:rPr lang="ja-JP" altLang="en-US" sz="900" dirty="0">
                <a:latin typeface="游ゴシック" panose="020B0400000000000000" pitchFamily="50" charset="-128"/>
                <a:ea typeface="游ゴシック" panose="020B0400000000000000" pitchFamily="50" charset="-128"/>
              </a:rPr>
              <a:t>お届け頻度（</a:t>
            </a:r>
            <a:r>
              <a:rPr lang="en-US" altLang="ja-JP" sz="900" dirty="0">
                <a:latin typeface="游ゴシック" panose="020B0400000000000000" pitchFamily="50" charset="-128"/>
                <a:ea typeface="游ゴシック" panose="020B0400000000000000" pitchFamily="50" charset="-128"/>
              </a:rPr>
              <a:t>1</a:t>
            </a:r>
            <a:r>
              <a:rPr lang="ja-JP" altLang="en-US" sz="900" dirty="0">
                <a:latin typeface="游ゴシック" panose="020B0400000000000000" pitchFamily="50" charset="-128"/>
                <a:ea typeface="游ゴシック" panose="020B0400000000000000" pitchFamily="50" charset="-128"/>
              </a:rPr>
              <a:t>か月毎・</a:t>
            </a:r>
            <a:r>
              <a:rPr lang="en-US" altLang="ja-JP" sz="900" dirty="0">
                <a:latin typeface="游ゴシック" panose="020B0400000000000000" pitchFamily="50" charset="-128"/>
                <a:ea typeface="游ゴシック" panose="020B0400000000000000" pitchFamily="50" charset="-128"/>
              </a:rPr>
              <a:t>3</a:t>
            </a:r>
            <a:r>
              <a:rPr lang="ja-JP" altLang="en-US" sz="900" dirty="0">
                <a:latin typeface="游ゴシック" panose="020B0400000000000000" pitchFamily="50" charset="-128"/>
                <a:ea typeface="游ゴシック" panose="020B0400000000000000" pitchFamily="50" charset="-128"/>
              </a:rPr>
              <a:t>か月毎）は選択後の変更はできません。</a:t>
            </a:r>
          </a:p>
          <a:p>
            <a:pPr marL="0" marR="0" lvl="0" indent="0" algn="l" rtl="0">
              <a:lnSpc>
                <a:spcPct val="130000"/>
              </a:lnSpc>
              <a:spcBef>
                <a:spcPts val="0"/>
              </a:spcBef>
              <a:spcAft>
                <a:spcPts val="0"/>
              </a:spcAft>
              <a:buClr>
                <a:srgbClr val="000000"/>
              </a:buClr>
              <a:buSzPts val="900"/>
              <a:buFont typeface="Arial"/>
              <a:buNone/>
            </a:pPr>
            <a:r>
              <a:rPr lang="en-US" altLang="ja-JP" sz="900" dirty="0">
                <a:latin typeface="游ゴシック" panose="020B0400000000000000" pitchFamily="50" charset="-128"/>
                <a:ea typeface="游ゴシック" panose="020B0400000000000000" pitchFamily="50" charset="-128"/>
              </a:rPr>
              <a:t>※2 </a:t>
            </a:r>
            <a:r>
              <a:rPr lang="ja-JP" altLang="en-US" sz="900" dirty="0">
                <a:latin typeface="游ゴシック" panose="020B0400000000000000" pitchFamily="50" charset="-128"/>
                <a:ea typeface="游ゴシック" panose="020B0400000000000000" pitchFamily="50" charset="-128"/>
              </a:rPr>
              <a:t>コーヒー定期便のお届け</a:t>
            </a:r>
            <a:r>
              <a:rPr lang="en-US" altLang="ja-JP" sz="900" dirty="0">
                <a:latin typeface="游ゴシック" panose="020B0400000000000000" pitchFamily="50" charset="-128"/>
                <a:ea typeface="游ゴシック" panose="020B0400000000000000" pitchFamily="50" charset="-128"/>
              </a:rPr>
              <a:t>3</a:t>
            </a:r>
            <a:r>
              <a:rPr lang="ja-JP" altLang="en-US" sz="900" dirty="0">
                <a:latin typeface="游ゴシック" panose="020B0400000000000000" pitchFamily="50" charset="-128"/>
                <a:ea typeface="游ゴシック" panose="020B0400000000000000" pitchFamily="50" charset="-128"/>
              </a:rPr>
              <a:t>回未満で解約の場合、解約金として</a:t>
            </a:r>
            <a:r>
              <a:rPr lang="en-US" altLang="ja-JP" sz="900" dirty="0">
                <a:latin typeface="游ゴシック" panose="020B0400000000000000" pitchFamily="50" charset="-128"/>
                <a:ea typeface="游ゴシック" panose="020B0400000000000000" pitchFamily="50" charset="-128"/>
              </a:rPr>
              <a:t>10,890</a:t>
            </a:r>
            <a:r>
              <a:rPr lang="ja-JP" altLang="en-US" sz="900" dirty="0">
                <a:latin typeface="游ゴシック" panose="020B0400000000000000" pitchFamily="50" charset="-128"/>
                <a:ea typeface="游ゴシック" panose="020B0400000000000000" pitchFamily="50" charset="-128"/>
              </a:rPr>
              <a:t>円をお支払いいただきます。</a:t>
            </a:r>
          </a:p>
          <a:p>
            <a:pPr marL="0" marR="0" lvl="0" indent="0" algn="l" rtl="0">
              <a:lnSpc>
                <a:spcPct val="130000"/>
              </a:lnSpc>
              <a:spcBef>
                <a:spcPts val="0"/>
              </a:spcBef>
              <a:spcAft>
                <a:spcPts val="0"/>
              </a:spcAft>
              <a:buClr>
                <a:srgbClr val="000000"/>
              </a:buClr>
              <a:buSzPts val="900"/>
              <a:buFont typeface="Arial"/>
              <a:buNone/>
            </a:pPr>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解約の場合は、「ネスカフェ ドルチェ グスト ジェニオ エス」、「</a:t>
            </a:r>
            <a:r>
              <a:rPr lang="en-US" altLang="ja-JP" sz="900" dirty="0">
                <a:latin typeface="游ゴシック" panose="020B0400000000000000" pitchFamily="50" charset="-128"/>
                <a:ea typeface="游ゴシック" panose="020B0400000000000000" pitchFamily="50" charset="-128"/>
              </a:rPr>
              <a:t>AQUA FAB</a:t>
            </a:r>
            <a:r>
              <a:rPr lang="ja-JP" altLang="en-US" sz="900" dirty="0">
                <a:latin typeface="游ゴシック" panose="020B0400000000000000" pitchFamily="50" charset="-128"/>
                <a:ea typeface="游ゴシック" panose="020B0400000000000000" pitchFamily="50" charset="-128"/>
              </a:rPr>
              <a:t>」をご返却いただきます。どちらか片方だけを継続利用することはできません。</a:t>
            </a:r>
            <a:endParaRPr sz="900" dirty="0">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77D5C81F-7607-656D-BE36-537C56B05561}"/>
              </a:ext>
            </a:extLst>
          </p:cNvPr>
          <p:cNvPicPr>
            <a:picLocks noChangeAspect="1"/>
          </p:cNvPicPr>
          <p:nvPr/>
        </p:nvPicPr>
        <p:blipFill>
          <a:blip r:embed="rId4"/>
          <a:stretch>
            <a:fillRect/>
          </a:stretch>
        </p:blipFill>
        <p:spPr>
          <a:xfrm>
            <a:off x="409259" y="1605743"/>
            <a:ext cx="9122922" cy="434543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 name="Google Shape;259;p35">
            <a:extLst>
              <a:ext uri="{FF2B5EF4-FFF2-40B4-BE49-F238E27FC236}">
                <a16:creationId xmlns:a16="http://schemas.microsoft.com/office/drawing/2014/main" id="{7295E07B-EECD-8C3F-76BE-57E22E0BE75F}"/>
              </a:ext>
            </a:extLst>
          </p:cNvPr>
          <p:cNvSpPr txBox="1"/>
          <p:nvPr/>
        </p:nvSpPr>
        <p:spPr>
          <a:xfrm>
            <a:off x="426974" y="5693724"/>
            <a:ext cx="8905938" cy="720197"/>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altLang="ja-JP" sz="900" dirty="0">
                <a:solidFill>
                  <a:srgbClr val="505050"/>
                </a:solidFill>
                <a:latin typeface="游ゴシック" panose="020B0400000000000000" pitchFamily="50" charset="-128"/>
                <a:ea typeface="游ゴシック" panose="020B0400000000000000" pitchFamily="50" charset="-128"/>
              </a:rPr>
              <a:t>※1 </a:t>
            </a:r>
            <a:r>
              <a:rPr lang="ja-JP" altLang="en-US" sz="900" dirty="0">
                <a:solidFill>
                  <a:srgbClr val="505050"/>
                </a:solidFill>
                <a:latin typeface="游ゴシック" panose="020B0400000000000000" pitchFamily="50" charset="-128"/>
                <a:ea typeface="游ゴシック" panose="020B0400000000000000" pitchFamily="50" charset="-128"/>
              </a:rPr>
              <a:t>アクアクララのウォーターボトルは、北海道から沖縄まで、全国各地へのお届けを行っております。一部、宅配をしていないエリアがあるため、宅配を希望される地域が宅配エリア内かを申し込みページよりお調べいただけます。</a:t>
            </a:r>
          </a:p>
          <a:p>
            <a:pPr marL="0" marR="0" lvl="0" indent="0" algn="l" rtl="0">
              <a:lnSpc>
                <a:spcPct val="130000"/>
              </a:lnSpc>
              <a:spcBef>
                <a:spcPts val="0"/>
              </a:spcBef>
              <a:spcAft>
                <a:spcPts val="0"/>
              </a:spcAft>
              <a:buNone/>
            </a:pPr>
            <a:r>
              <a:rPr lang="en-US" altLang="ja-JP" sz="900" dirty="0">
                <a:solidFill>
                  <a:srgbClr val="505050"/>
                </a:solidFill>
                <a:latin typeface="游ゴシック" panose="020B0400000000000000" pitchFamily="50" charset="-128"/>
                <a:ea typeface="游ゴシック" panose="020B0400000000000000" pitchFamily="50" charset="-128"/>
              </a:rPr>
              <a:t>※2 </a:t>
            </a:r>
            <a:r>
              <a:rPr lang="ja-JP" altLang="en-US" sz="900" dirty="0">
                <a:solidFill>
                  <a:srgbClr val="505050"/>
                </a:solidFill>
                <a:latin typeface="游ゴシック" panose="020B0400000000000000" pitchFamily="50" charset="-128"/>
                <a:ea typeface="游ゴシック" panose="020B0400000000000000" pitchFamily="50" charset="-128"/>
              </a:rPr>
              <a:t>請求書払いをご利用の場合、お申込みからご利用開始までお日にちがかかります。</a:t>
            </a:r>
          </a:p>
          <a:p>
            <a:pPr marL="0" marR="0" lvl="0" indent="0" algn="l" rtl="0">
              <a:lnSpc>
                <a:spcPct val="130000"/>
              </a:lnSpc>
              <a:spcBef>
                <a:spcPts val="0"/>
              </a:spcBef>
              <a:spcAft>
                <a:spcPts val="0"/>
              </a:spcAft>
              <a:buNone/>
            </a:pPr>
            <a:r>
              <a:rPr lang="en-US" altLang="ja-JP" sz="900" dirty="0">
                <a:solidFill>
                  <a:srgbClr val="505050"/>
                </a:solidFill>
                <a:latin typeface="游ゴシック" panose="020B0400000000000000" pitchFamily="50" charset="-128"/>
                <a:ea typeface="游ゴシック" panose="020B0400000000000000" pitchFamily="50" charset="-128"/>
              </a:rPr>
              <a:t>※3 </a:t>
            </a:r>
            <a:r>
              <a:rPr lang="ja-JP" altLang="en-US" sz="900" dirty="0">
                <a:solidFill>
                  <a:srgbClr val="505050"/>
                </a:solidFill>
                <a:latin typeface="游ゴシック" panose="020B0400000000000000" pitchFamily="50" charset="-128"/>
                <a:ea typeface="游ゴシック" panose="020B0400000000000000" pitchFamily="50" charset="-128"/>
              </a:rPr>
              <a:t>コーヒーのみ、ネスレ通販からのお届けとなります。コーヒーメーカーは、</a:t>
            </a:r>
            <a:r>
              <a:rPr lang="en-US" altLang="ja-JP" sz="900" dirty="0">
                <a:solidFill>
                  <a:srgbClr val="505050"/>
                </a:solidFill>
                <a:latin typeface="游ゴシック" panose="020B0400000000000000" pitchFamily="50" charset="-128"/>
                <a:ea typeface="游ゴシック" panose="020B0400000000000000" pitchFamily="50" charset="-128"/>
              </a:rPr>
              <a:t>AQUA FAB</a:t>
            </a:r>
            <a:r>
              <a:rPr lang="ja-JP" altLang="en-US" sz="900" dirty="0">
                <a:solidFill>
                  <a:srgbClr val="505050"/>
                </a:solidFill>
                <a:latin typeface="游ゴシック" panose="020B0400000000000000" pitchFamily="50" charset="-128"/>
                <a:ea typeface="游ゴシック" panose="020B0400000000000000" pitchFamily="50" charset="-128"/>
              </a:rPr>
              <a:t>と一緒にアクアクララ専門スタッフがお届けします。</a:t>
            </a:r>
            <a:endParaRPr lang="en-US" altLang="ja-JP" sz="900" dirty="0">
              <a:solidFill>
                <a:srgbClr val="505050"/>
              </a:solidFill>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5A70133A-696B-0026-E45C-5772E3461F3D}"/>
              </a:ext>
            </a:extLst>
          </p:cNvPr>
          <p:cNvPicPr>
            <a:picLocks noChangeAspect="1"/>
          </p:cNvPicPr>
          <p:nvPr/>
        </p:nvPicPr>
        <p:blipFill>
          <a:blip r:embed="rId3"/>
          <a:srcRect l="55354" t="5414"/>
          <a:stretch/>
        </p:blipFill>
        <p:spPr>
          <a:xfrm>
            <a:off x="2378818" y="3493025"/>
            <a:ext cx="5427069" cy="2184667"/>
          </a:xfrm>
          <a:prstGeom prst="rect">
            <a:avLst/>
          </a:prstGeom>
        </p:spPr>
      </p:pic>
      <p:pic>
        <p:nvPicPr>
          <p:cNvPr id="9" name="図 8">
            <a:extLst>
              <a:ext uri="{FF2B5EF4-FFF2-40B4-BE49-F238E27FC236}">
                <a16:creationId xmlns:a16="http://schemas.microsoft.com/office/drawing/2014/main" id="{EB092073-C1F3-057B-29D9-05BE7410D241}"/>
              </a:ext>
            </a:extLst>
          </p:cNvPr>
          <p:cNvPicPr>
            <a:picLocks noChangeAspect="1"/>
          </p:cNvPicPr>
          <p:nvPr/>
        </p:nvPicPr>
        <p:blipFill>
          <a:blip r:embed="rId3"/>
          <a:srcRect r="44130" b="4231"/>
          <a:stretch/>
        </p:blipFill>
        <p:spPr>
          <a:xfrm>
            <a:off x="1542170" y="1284795"/>
            <a:ext cx="6791301" cy="2211994"/>
          </a:xfrm>
          <a:prstGeom prst="rect">
            <a:avLst/>
          </a:prstGeom>
        </p:spPr>
      </p:pic>
      <p:grpSp>
        <p:nvGrpSpPr>
          <p:cNvPr id="2" name="Google Shape;366;p14">
            <a:extLst>
              <a:ext uri="{FF2B5EF4-FFF2-40B4-BE49-F238E27FC236}">
                <a16:creationId xmlns:a16="http://schemas.microsoft.com/office/drawing/2014/main" id="{4E23E065-C948-9398-1462-1259917CF0E9}"/>
              </a:ext>
            </a:extLst>
          </p:cNvPr>
          <p:cNvGrpSpPr/>
          <p:nvPr/>
        </p:nvGrpSpPr>
        <p:grpSpPr>
          <a:xfrm>
            <a:off x="1403671" y="824793"/>
            <a:ext cx="7068300" cy="661012"/>
            <a:chOff x="1276085" y="1313243"/>
            <a:chExt cx="5872275" cy="1146061"/>
          </a:xfrm>
        </p:grpSpPr>
        <p:sp>
          <p:nvSpPr>
            <p:cNvPr id="4" name="Google Shape;367;p14">
              <a:extLst>
                <a:ext uri="{FF2B5EF4-FFF2-40B4-BE49-F238E27FC236}">
                  <a16:creationId xmlns:a16="http://schemas.microsoft.com/office/drawing/2014/main" id="{3BB2CC9C-57CA-5489-536E-4E3D6598034C}"/>
                </a:ext>
              </a:extLst>
            </p:cNvPr>
            <p:cNvSpPr/>
            <p:nvPr/>
          </p:nvSpPr>
          <p:spPr>
            <a:xfrm>
              <a:off x="1276085" y="1313243"/>
              <a:ext cx="5872275" cy="1008000"/>
            </a:xfrm>
            <a:prstGeom prst="roundRect">
              <a:avLst>
                <a:gd name="adj" fmla="val 6433"/>
              </a:avLst>
            </a:prstGeom>
            <a:solidFill>
              <a:schemeClr val="lt1"/>
            </a:solidFill>
            <a:ln>
              <a:noFill/>
            </a:ln>
            <a:effectLst>
              <a:outerShdw blurRad="304800" dist="25400" dir="5400000" sx="101055" sy="101055" algn="t" rotWithShape="0">
                <a:srgbClr val="000000">
                  <a:alpha val="1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600" b="1" i="0" u="none" strike="noStrike" cap="none" dirty="0">
                  <a:solidFill>
                    <a:srgbClr val="000000"/>
                  </a:solidFill>
                  <a:latin typeface="游ゴシック" panose="020B0400000000000000" pitchFamily="50" charset="-128"/>
                  <a:ea typeface="游ゴシック" panose="020B0400000000000000" pitchFamily="50" charset="-128"/>
                  <a:sym typeface="Arial"/>
                </a:rPr>
                <a:t>パソコンやスマートフォンから</a:t>
              </a:r>
              <a:r>
                <a:rPr lang="ja-JP" altLang="en-US" sz="1600" b="1" i="0" u="none" strike="noStrike" cap="none" dirty="0">
                  <a:solidFill>
                    <a:srgbClr val="CA123F"/>
                  </a:solidFill>
                  <a:latin typeface="游ゴシック" panose="020B0400000000000000" pitchFamily="50" charset="-128"/>
                  <a:ea typeface="游ゴシック" panose="020B0400000000000000" pitchFamily="50" charset="-128"/>
                  <a:sym typeface="Arial"/>
                </a:rPr>
                <a:t>簡単にお申し込み</a:t>
              </a:r>
              <a:r>
                <a:rPr lang="ja-JP" altLang="en-US" sz="1600" b="1" dirty="0">
                  <a:solidFill>
                    <a:schemeClr val="dk1"/>
                  </a:solidFill>
                  <a:latin typeface="游ゴシック" panose="020B0400000000000000" pitchFamily="50" charset="-128"/>
                  <a:ea typeface="游ゴシック" panose="020B0400000000000000" pitchFamily="50" charset="-128"/>
                </a:rPr>
                <a:t>できます</a:t>
              </a:r>
              <a:r>
                <a:rPr lang="ja-JP" altLang="en-US" sz="1600" b="1" i="0" u="none" strike="noStrike" cap="none" dirty="0">
                  <a:solidFill>
                    <a:schemeClr val="dk1"/>
                  </a:solidFill>
                  <a:latin typeface="游ゴシック" panose="020B0400000000000000" pitchFamily="50" charset="-128"/>
                  <a:ea typeface="游ゴシック" panose="020B0400000000000000" pitchFamily="50" charset="-128"/>
                  <a:sym typeface="Arial"/>
                </a:rPr>
                <a:t>！</a:t>
              </a:r>
              <a:endParaRPr lang="ja-JP" altLang="en-US" sz="1600" b="1" i="0" u="none" strike="noStrike" cap="none" dirty="0">
                <a:solidFill>
                  <a:srgbClr val="000000"/>
                </a:solidFill>
                <a:latin typeface="游ゴシック" panose="020B0400000000000000" pitchFamily="50" charset="-128"/>
                <a:ea typeface="游ゴシック" panose="020B0400000000000000" pitchFamily="50" charset="-128"/>
                <a:sym typeface="Arial"/>
              </a:endParaRPr>
            </a:p>
          </p:txBody>
        </p:sp>
        <p:sp>
          <p:nvSpPr>
            <p:cNvPr id="5" name="Google Shape;368;p14">
              <a:extLst>
                <a:ext uri="{FF2B5EF4-FFF2-40B4-BE49-F238E27FC236}">
                  <a16:creationId xmlns:a16="http://schemas.microsoft.com/office/drawing/2014/main" id="{F2D10D46-65E3-3758-48DF-7AF71B6EFA94}"/>
                </a:ext>
              </a:extLst>
            </p:cNvPr>
            <p:cNvSpPr/>
            <p:nvPr/>
          </p:nvSpPr>
          <p:spPr>
            <a:xfrm rot="10800000">
              <a:off x="3973498" y="2273356"/>
              <a:ext cx="477451" cy="185948"/>
            </a:xfrm>
            <a:prstGeom prst="triangle">
              <a:avLst>
                <a:gd name="adj" fmla="val 50000"/>
              </a:avLst>
            </a:prstGeom>
            <a:solidFill>
              <a:schemeClr val="lt1"/>
            </a:solidFill>
            <a:ln>
              <a:noFill/>
            </a:ln>
            <a:effectLst>
              <a:outerShdw blurRad="50800" dist="50800" dir="5400000" algn="ctr" rotWithShape="0">
                <a:srgbClr val="44240C">
                  <a:alpha val="156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游ゴシック" panose="020B0400000000000000" pitchFamily="50" charset="-128"/>
                <a:ea typeface="游ゴシック" panose="020B0400000000000000" pitchFamily="50" charset="-128"/>
                <a:sym typeface="Arial"/>
              </a:endParaRPr>
            </a:p>
          </p:txBody>
        </p:sp>
      </p:grpSp>
      <p:pic>
        <p:nvPicPr>
          <p:cNvPr id="324" name="Google Shape;324;p14" descr="ロゴ&#10;&#10;自動的に生成された説明"/>
          <p:cNvPicPr preferRelativeResize="0"/>
          <p:nvPr/>
        </p:nvPicPr>
        <p:blipFill rotWithShape="1">
          <a:blip r:embed="rId4">
            <a:alphaModFix/>
          </a:blip>
          <a:srcRect/>
          <a:stretch/>
        </p:blipFill>
        <p:spPr>
          <a:xfrm>
            <a:off x="792000" y="146573"/>
            <a:ext cx="611671" cy="606855"/>
          </a:xfrm>
          <a:prstGeom prst="rect">
            <a:avLst/>
          </a:prstGeom>
          <a:noFill/>
          <a:ln>
            <a:noFill/>
          </a:ln>
        </p:spPr>
      </p:pic>
      <p:sp>
        <p:nvSpPr>
          <p:cNvPr id="326" name="Google Shape;326;p14"/>
          <p:cNvSpPr txBox="1">
            <a:spLocks noGrp="1"/>
          </p:cNvSpPr>
          <p:nvPr>
            <p:ph type="title"/>
          </p:nvPr>
        </p:nvSpPr>
        <p:spPr>
          <a:xfrm>
            <a:off x="1550583" y="312843"/>
            <a:ext cx="7782329"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en-US" dirty="0" err="1">
                <a:latin typeface="游ゴシック" panose="020B0400000000000000" pitchFamily="50" charset="-128"/>
                <a:ea typeface="游ゴシック" panose="020B0400000000000000" pitchFamily="50" charset="-128"/>
              </a:rPr>
              <a:t>お申し込みの流れ</a:t>
            </a:r>
            <a:endParaRPr dirty="0">
              <a:latin typeface="游ゴシック" panose="020B0400000000000000" pitchFamily="50" charset="-128"/>
              <a:ea typeface="游ゴシック" panose="020B0400000000000000" pitchFamily="50" charset="-128"/>
            </a:endParaRPr>
          </a:p>
        </p:txBody>
      </p:sp>
      <p:sp>
        <p:nvSpPr>
          <p:cNvPr id="6" name="Google Shape;259;p35">
            <a:extLst>
              <a:ext uri="{FF2B5EF4-FFF2-40B4-BE49-F238E27FC236}">
                <a16:creationId xmlns:a16="http://schemas.microsoft.com/office/drawing/2014/main" id="{E7B73807-6D04-049A-49C5-784ABD8187A0}"/>
              </a:ext>
            </a:extLst>
          </p:cNvPr>
          <p:cNvSpPr txBox="1"/>
          <p:nvPr/>
        </p:nvSpPr>
        <p:spPr>
          <a:xfrm>
            <a:off x="4879943" y="6053822"/>
            <a:ext cx="914146" cy="180049"/>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ja-JP" altLang="en-US" sz="900" dirty="0">
                <a:solidFill>
                  <a:srgbClr val="505050"/>
                </a:solidFill>
                <a:latin typeface="游ゴシック" panose="020B0400000000000000" pitchFamily="50" charset="-128"/>
                <a:ea typeface="游ゴシック" panose="020B0400000000000000" pitchFamily="50" charset="-128"/>
                <a:hlinkClick r:id="rId5"/>
              </a:rPr>
              <a:t>詳しくはこちら</a:t>
            </a:r>
            <a:endParaRPr lang="en-US" altLang="ja-JP" sz="900" dirty="0">
              <a:solidFill>
                <a:srgbClr val="50505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78282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1"/>
          <p:cNvSpPr txBox="1">
            <a:spLocks noGrp="1"/>
          </p:cNvSpPr>
          <p:nvPr>
            <p:ph type="title"/>
          </p:nvPr>
        </p:nvSpPr>
        <p:spPr>
          <a:xfrm>
            <a:off x="788987" y="312843"/>
            <a:ext cx="8543925"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a:latin typeface="游ゴシック" panose="020B0400000000000000" pitchFamily="50" charset="-128"/>
                <a:ea typeface="游ゴシック" panose="020B0400000000000000" pitchFamily="50" charset="-128"/>
              </a:rPr>
              <a:t>よくあるご質問</a:t>
            </a:r>
            <a:endParaRPr dirty="0">
              <a:latin typeface="游ゴシック" panose="020B0400000000000000" pitchFamily="50" charset="-128"/>
              <a:ea typeface="游ゴシック" panose="020B0400000000000000" pitchFamily="50" charset="-128"/>
            </a:endParaRPr>
          </a:p>
        </p:txBody>
      </p:sp>
      <p:sp>
        <p:nvSpPr>
          <p:cNvPr id="273" name="Google Shape;273;p11"/>
          <p:cNvSpPr txBox="1"/>
          <p:nvPr/>
        </p:nvSpPr>
        <p:spPr>
          <a:xfrm>
            <a:off x="1172559" y="1279164"/>
            <a:ext cx="4793556"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ja-JP" sz="1400" b="1">
                <a:solidFill>
                  <a:schemeClr val="dk1"/>
                </a:solidFill>
                <a:latin typeface="游ゴシック" panose="020B0400000000000000" pitchFamily="50" charset="-128"/>
                <a:ea typeface="游ゴシック" panose="020B0400000000000000" pitchFamily="50" charset="-128"/>
                <a:sym typeface="Arial"/>
              </a:rPr>
              <a:t>支払い方法は何が使えますか？</a:t>
            </a:r>
            <a:endParaRPr sz="14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274" name="Google Shape;274;p11"/>
          <p:cNvSpPr/>
          <p:nvPr/>
        </p:nvSpPr>
        <p:spPr>
          <a:xfrm>
            <a:off x="572489" y="1208741"/>
            <a:ext cx="360000" cy="360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200" b="1">
                <a:solidFill>
                  <a:schemeClr val="lt1"/>
                </a:solidFill>
                <a:latin typeface="游ゴシック" panose="020B0400000000000000" pitchFamily="50" charset="-128"/>
                <a:ea typeface="游ゴシック" panose="020B0400000000000000" pitchFamily="50" charset="-128"/>
                <a:sym typeface="Arial"/>
              </a:rPr>
              <a:t>Q</a:t>
            </a:r>
            <a:endParaRPr sz="1200" b="1">
              <a:solidFill>
                <a:schemeClr val="lt1"/>
              </a:solidFill>
              <a:latin typeface="游ゴシック" panose="020B0400000000000000" pitchFamily="50" charset="-128"/>
              <a:ea typeface="游ゴシック" panose="020B0400000000000000" pitchFamily="50" charset="-128"/>
              <a:sym typeface="Arial"/>
            </a:endParaRPr>
          </a:p>
        </p:txBody>
      </p:sp>
      <p:sp>
        <p:nvSpPr>
          <p:cNvPr id="275" name="Google Shape;275;p11"/>
          <p:cNvSpPr/>
          <p:nvPr/>
        </p:nvSpPr>
        <p:spPr>
          <a:xfrm>
            <a:off x="572489" y="1687524"/>
            <a:ext cx="360000" cy="3600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200" b="1">
                <a:solidFill>
                  <a:schemeClr val="dk1"/>
                </a:solidFill>
                <a:latin typeface="游ゴシック" panose="020B0400000000000000" pitchFamily="50" charset="-128"/>
                <a:ea typeface="游ゴシック" panose="020B0400000000000000" pitchFamily="50" charset="-128"/>
                <a:sym typeface="Arial"/>
              </a:rPr>
              <a:t>A</a:t>
            </a:r>
            <a:endParaRPr sz="1200" b="1">
              <a:solidFill>
                <a:schemeClr val="dk1"/>
              </a:solidFill>
              <a:latin typeface="游ゴシック" panose="020B0400000000000000" pitchFamily="50" charset="-128"/>
              <a:ea typeface="游ゴシック" panose="020B0400000000000000" pitchFamily="50" charset="-128"/>
              <a:sym typeface="Arial"/>
            </a:endParaRPr>
          </a:p>
        </p:txBody>
      </p:sp>
      <p:sp>
        <p:nvSpPr>
          <p:cNvPr id="276" name="Google Shape;276;p11"/>
          <p:cNvSpPr txBox="1"/>
          <p:nvPr/>
        </p:nvSpPr>
        <p:spPr>
          <a:xfrm>
            <a:off x="1186846" y="1724840"/>
            <a:ext cx="7806897" cy="6647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クレジットカード・代金引換払い・請求書払いの3つからお選びいただけます。</a:t>
            </a:r>
            <a:endParaRPr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0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使用可能なクレジットカードの一覧は　　　  をご確認ください。</a:t>
            </a:r>
            <a:endParaRPr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0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請求書払いのご利用を検討される</a:t>
            </a:r>
            <a:r>
              <a:rPr lang="ja-JP" sz="1200">
                <a:solidFill>
                  <a:schemeClr val="dk1"/>
                </a:solidFill>
                <a:latin typeface="游ゴシック" panose="020B0400000000000000" pitchFamily="50" charset="-128"/>
                <a:ea typeface="游ゴシック" panose="020B0400000000000000" pitchFamily="50" charset="-128"/>
                <a:sym typeface="Arial"/>
              </a:rPr>
              <a:t>方は</a:t>
            </a:r>
            <a:r>
              <a:rPr lang="ja-JP" altLang="en-US" sz="1200">
                <a:solidFill>
                  <a:schemeClr val="dk1"/>
                </a:solidFill>
                <a:latin typeface="游ゴシック" panose="020B0400000000000000" pitchFamily="50" charset="-128"/>
                <a:ea typeface="游ゴシック" panose="020B0400000000000000" pitchFamily="50" charset="-128"/>
                <a:sym typeface="Arial"/>
              </a:rPr>
              <a:t>　　　</a:t>
            </a:r>
            <a:r>
              <a:rPr lang="en-US" altLang="ja-JP" sz="1200" dirty="0">
                <a:solidFill>
                  <a:schemeClr val="dk1"/>
                </a:solidFill>
                <a:latin typeface="游ゴシック" panose="020B0400000000000000" pitchFamily="50" charset="-128"/>
                <a:ea typeface="游ゴシック" panose="020B0400000000000000" pitchFamily="50" charset="-128"/>
                <a:sym typeface="Arial"/>
              </a:rPr>
              <a:t>  </a:t>
            </a:r>
            <a:r>
              <a:rPr lang="ja-JP" sz="1200">
                <a:solidFill>
                  <a:schemeClr val="dk1"/>
                </a:solidFill>
                <a:latin typeface="游ゴシック" panose="020B0400000000000000" pitchFamily="50" charset="-128"/>
                <a:ea typeface="游ゴシック" panose="020B0400000000000000" pitchFamily="50" charset="-128"/>
                <a:sym typeface="Arial"/>
              </a:rPr>
              <a:t>を</a:t>
            </a:r>
            <a:r>
              <a:rPr lang="ja-JP" sz="1200" dirty="0">
                <a:solidFill>
                  <a:schemeClr val="dk1"/>
                </a:solidFill>
                <a:latin typeface="游ゴシック" panose="020B0400000000000000" pitchFamily="50" charset="-128"/>
                <a:ea typeface="游ゴシック" panose="020B0400000000000000" pitchFamily="50" charset="-128"/>
                <a:sym typeface="Arial"/>
              </a:rPr>
              <a:t>ご確認ください。</a:t>
            </a:r>
            <a:endParaRPr sz="12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277" name="Google Shape;277;p11"/>
          <p:cNvCxnSpPr/>
          <p:nvPr/>
        </p:nvCxnSpPr>
        <p:spPr>
          <a:xfrm>
            <a:off x="560388" y="2665518"/>
            <a:ext cx="8772525" cy="0"/>
          </a:xfrm>
          <a:prstGeom prst="straightConnector1">
            <a:avLst/>
          </a:prstGeom>
          <a:noFill/>
          <a:ln w="9525" cap="flat" cmpd="sng">
            <a:solidFill>
              <a:srgbClr val="CCCCCC"/>
            </a:solidFill>
            <a:prstDash val="solid"/>
            <a:miter lim="800000"/>
            <a:headEnd type="none" w="sm" len="sm"/>
            <a:tailEnd type="none" w="sm" len="sm"/>
          </a:ln>
        </p:spPr>
      </p:cxnSp>
      <p:sp>
        <p:nvSpPr>
          <p:cNvPr id="278" name="Google Shape;278;p11"/>
          <p:cNvSpPr txBox="1"/>
          <p:nvPr/>
        </p:nvSpPr>
        <p:spPr>
          <a:xfrm>
            <a:off x="1172559" y="2988436"/>
            <a:ext cx="4793556"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ja-JP" sz="1400" b="1">
                <a:solidFill>
                  <a:schemeClr val="dk1"/>
                </a:solidFill>
                <a:latin typeface="游ゴシック" panose="020B0400000000000000" pitchFamily="50" charset="-128"/>
                <a:ea typeface="游ゴシック" panose="020B0400000000000000" pitchFamily="50" charset="-128"/>
                <a:sym typeface="Arial"/>
              </a:rPr>
              <a:t>何人から使えますか？</a:t>
            </a:r>
            <a:endParaRPr sz="14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279" name="Google Shape;279;p11"/>
          <p:cNvSpPr txBox="1"/>
          <p:nvPr/>
        </p:nvSpPr>
        <p:spPr>
          <a:xfrm>
            <a:off x="1186846" y="3445609"/>
            <a:ext cx="7806897" cy="2215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sz="1200">
                <a:solidFill>
                  <a:schemeClr val="dk1"/>
                </a:solidFill>
                <a:latin typeface="游ゴシック" panose="020B0400000000000000" pitchFamily="50" charset="-128"/>
                <a:ea typeface="游ゴシック" panose="020B0400000000000000" pitchFamily="50" charset="-128"/>
                <a:sym typeface="Arial"/>
              </a:rPr>
              <a:t>1人の職場からOKです。美容院や病院など、少人数の職場でも広くご利用いただいております。</a:t>
            </a:r>
            <a:endParaRPr sz="12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280" name="Google Shape;280;p11"/>
          <p:cNvCxnSpPr/>
          <p:nvPr/>
        </p:nvCxnSpPr>
        <p:spPr>
          <a:xfrm>
            <a:off x="560388" y="3985672"/>
            <a:ext cx="8758671" cy="0"/>
          </a:xfrm>
          <a:prstGeom prst="straightConnector1">
            <a:avLst/>
          </a:prstGeom>
          <a:noFill/>
          <a:ln w="9525" cap="flat" cmpd="sng">
            <a:solidFill>
              <a:srgbClr val="CCCCCC"/>
            </a:solidFill>
            <a:prstDash val="solid"/>
            <a:miter lim="800000"/>
            <a:headEnd type="none" w="sm" len="sm"/>
            <a:tailEnd type="none" w="sm" len="sm"/>
          </a:ln>
        </p:spPr>
      </p:cxnSp>
      <p:sp>
        <p:nvSpPr>
          <p:cNvPr id="281" name="Google Shape;281;p11"/>
          <p:cNvSpPr txBox="1"/>
          <p:nvPr/>
        </p:nvSpPr>
        <p:spPr>
          <a:xfrm>
            <a:off x="1172558" y="4305262"/>
            <a:ext cx="4793556"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ja-JP" sz="1400" b="1">
                <a:solidFill>
                  <a:schemeClr val="dk1"/>
                </a:solidFill>
                <a:latin typeface="游ゴシック" panose="020B0400000000000000" pitchFamily="50" charset="-128"/>
                <a:ea typeface="游ゴシック" panose="020B0400000000000000" pitchFamily="50" charset="-128"/>
                <a:sym typeface="Arial"/>
              </a:rPr>
              <a:t>コーヒー代の他に月々かかる費用はありますか？</a:t>
            </a:r>
            <a:endParaRPr sz="14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282" name="Google Shape;282;p11"/>
          <p:cNvSpPr txBox="1"/>
          <p:nvPr/>
        </p:nvSpPr>
        <p:spPr>
          <a:xfrm>
            <a:off x="1172557" y="4731504"/>
            <a:ext cx="8160355" cy="6647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コーヒーメーカーのレンタル料は無料で、コーヒーメーカー使用時の電気代がかかります。</a:t>
            </a:r>
            <a:endParaRPr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0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電気代は「ネスカフェ ドルチェ グスト」でコーヒー1杯を抽出した場合、レギュラーブレンドは約0.8円、</a:t>
            </a:r>
            <a:endParaRPr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0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カプチーノは約1.2円です。</a:t>
            </a:r>
            <a:endParaRPr sz="12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283" name="Google Shape;283;p11"/>
          <p:cNvSpPr txBox="1"/>
          <p:nvPr/>
        </p:nvSpPr>
        <p:spPr>
          <a:xfrm>
            <a:off x="1110872" y="5578836"/>
            <a:ext cx="8100348" cy="3323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sz="900">
                <a:solidFill>
                  <a:srgbClr val="505050"/>
                </a:solidFill>
                <a:latin typeface="游ゴシック" panose="020B0400000000000000" pitchFamily="50" charset="-128"/>
                <a:ea typeface="游ゴシック" panose="020B0400000000000000" pitchFamily="50" charset="-128"/>
                <a:sym typeface="Arial"/>
              </a:rPr>
              <a:t>※各電力会社、電気料金の変動によって異なりますので、上記は参考金額です。</a:t>
            </a:r>
            <a:endParaRPr sz="900" dirty="0">
              <a:solidFill>
                <a:srgbClr val="505050"/>
              </a:solidFill>
              <a:latin typeface="游ゴシック" panose="020B0400000000000000" pitchFamily="50" charset="-128"/>
              <a:ea typeface="游ゴシック" panose="020B0400000000000000" pitchFamily="50" charset="-128"/>
              <a:sym typeface="Arial"/>
            </a:endParaRPr>
          </a:p>
          <a:p>
            <a:pPr marL="0" marR="0" lvl="0" indent="0" algn="l" rtl="0">
              <a:lnSpc>
                <a:spcPct val="120000"/>
              </a:lnSpc>
              <a:spcBef>
                <a:spcPts val="0"/>
              </a:spcBef>
              <a:spcAft>
                <a:spcPts val="0"/>
              </a:spcAft>
              <a:buNone/>
            </a:pPr>
            <a:r>
              <a:rPr lang="ja-JP" sz="900">
                <a:solidFill>
                  <a:srgbClr val="505050"/>
                </a:solidFill>
                <a:latin typeface="游ゴシック" panose="020B0400000000000000" pitchFamily="50" charset="-128"/>
                <a:ea typeface="游ゴシック" panose="020B0400000000000000" pitchFamily="50" charset="-128"/>
                <a:sym typeface="Arial"/>
              </a:rPr>
              <a:t>※上記金額は「 1kwh = 31円 」で「 1杯あたり140ml程度を抽出した 」場合を想定して計算しています。</a:t>
            </a:r>
            <a:endParaRPr sz="900" dirty="0">
              <a:solidFill>
                <a:srgbClr val="505050"/>
              </a:solidFill>
              <a:latin typeface="游ゴシック" panose="020B0400000000000000" pitchFamily="50" charset="-128"/>
              <a:ea typeface="游ゴシック" panose="020B0400000000000000" pitchFamily="50" charset="-128"/>
              <a:sym typeface="Arial"/>
            </a:endParaRPr>
          </a:p>
        </p:txBody>
      </p:sp>
      <p:sp>
        <p:nvSpPr>
          <p:cNvPr id="284" name="Google Shape;284;p11"/>
          <p:cNvSpPr/>
          <p:nvPr/>
        </p:nvSpPr>
        <p:spPr>
          <a:xfrm>
            <a:off x="572489" y="2906861"/>
            <a:ext cx="360000" cy="360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200" b="1">
                <a:solidFill>
                  <a:schemeClr val="lt1"/>
                </a:solidFill>
                <a:latin typeface="游ゴシック" panose="020B0400000000000000" pitchFamily="50" charset="-128"/>
                <a:ea typeface="游ゴシック" panose="020B0400000000000000" pitchFamily="50" charset="-128"/>
                <a:sym typeface="Arial"/>
              </a:rPr>
              <a:t>Q</a:t>
            </a:r>
            <a:endParaRPr sz="1200" b="1">
              <a:solidFill>
                <a:schemeClr val="lt1"/>
              </a:solidFill>
              <a:latin typeface="游ゴシック" panose="020B0400000000000000" pitchFamily="50" charset="-128"/>
              <a:ea typeface="游ゴシック" panose="020B0400000000000000" pitchFamily="50" charset="-128"/>
              <a:sym typeface="Arial"/>
            </a:endParaRPr>
          </a:p>
        </p:txBody>
      </p:sp>
      <p:sp>
        <p:nvSpPr>
          <p:cNvPr id="285" name="Google Shape;285;p11"/>
          <p:cNvSpPr/>
          <p:nvPr/>
        </p:nvSpPr>
        <p:spPr>
          <a:xfrm>
            <a:off x="572489" y="3385644"/>
            <a:ext cx="360000" cy="3600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200" b="1">
                <a:solidFill>
                  <a:schemeClr val="dk1"/>
                </a:solidFill>
                <a:latin typeface="游ゴシック" panose="020B0400000000000000" pitchFamily="50" charset="-128"/>
                <a:ea typeface="游ゴシック" panose="020B0400000000000000" pitchFamily="50" charset="-128"/>
                <a:sym typeface="Arial"/>
              </a:rPr>
              <a:t>A</a:t>
            </a:r>
            <a:endParaRPr sz="1200" b="1">
              <a:solidFill>
                <a:schemeClr val="dk1"/>
              </a:solidFill>
              <a:latin typeface="游ゴシック" panose="020B0400000000000000" pitchFamily="50" charset="-128"/>
              <a:ea typeface="游ゴシック" panose="020B0400000000000000" pitchFamily="50" charset="-128"/>
              <a:sym typeface="Arial"/>
            </a:endParaRPr>
          </a:p>
        </p:txBody>
      </p:sp>
      <p:sp>
        <p:nvSpPr>
          <p:cNvPr id="286" name="Google Shape;286;p11"/>
          <p:cNvSpPr/>
          <p:nvPr/>
        </p:nvSpPr>
        <p:spPr>
          <a:xfrm>
            <a:off x="572489" y="4225700"/>
            <a:ext cx="360000" cy="360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200" b="1">
                <a:solidFill>
                  <a:schemeClr val="lt1"/>
                </a:solidFill>
                <a:latin typeface="游ゴシック" panose="020B0400000000000000" pitchFamily="50" charset="-128"/>
                <a:ea typeface="游ゴシック" panose="020B0400000000000000" pitchFamily="50" charset="-128"/>
                <a:sym typeface="Arial"/>
              </a:rPr>
              <a:t>Q</a:t>
            </a:r>
            <a:endParaRPr sz="1200" b="1">
              <a:solidFill>
                <a:schemeClr val="lt1"/>
              </a:solidFill>
              <a:latin typeface="游ゴシック" panose="020B0400000000000000" pitchFamily="50" charset="-128"/>
              <a:ea typeface="游ゴシック" panose="020B0400000000000000" pitchFamily="50" charset="-128"/>
              <a:sym typeface="Arial"/>
            </a:endParaRPr>
          </a:p>
        </p:txBody>
      </p:sp>
      <p:sp>
        <p:nvSpPr>
          <p:cNvPr id="287" name="Google Shape;287;p11"/>
          <p:cNvSpPr/>
          <p:nvPr/>
        </p:nvSpPr>
        <p:spPr>
          <a:xfrm>
            <a:off x="572489" y="4704483"/>
            <a:ext cx="360000" cy="3600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200" b="1">
                <a:solidFill>
                  <a:schemeClr val="dk1"/>
                </a:solidFill>
                <a:latin typeface="游ゴシック" panose="020B0400000000000000" pitchFamily="50" charset="-128"/>
                <a:ea typeface="游ゴシック" panose="020B0400000000000000" pitchFamily="50" charset="-128"/>
                <a:sym typeface="Arial"/>
              </a:rPr>
              <a:t>A</a:t>
            </a:r>
            <a:endParaRPr sz="1200" b="1">
              <a:solidFill>
                <a:schemeClr val="dk1"/>
              </a:solidFill>
              <a:latin typeface="游ゴシック" panose="020B0400000000000000" pitchFamily="50" charset="-128"/>
              <a:ea typeface="游ゴシック" panose="020B0400000000000000" pitchFamily="50" charset="-128"/>
              <a:sym typeface="Arial"/>
            </a:endParaRPr>
          </a:p>
        </p:txBody>
      </p:sp>
      <p:sp>
        <p:nvSpPr>
          <p:cNvPr id="4" name="Google Shape;288;p11">
            <a:extLst>
              <a:ext uri="{FF2B5EF4-FFF2-40B4-BE49-F238E27FC236}">
                <a16:creationId xmlns:a16="http://schemas.microsoft.com/office/drawing/2014/main" id="{86C0F977-9C38-7302-80E1-24894E706EA7}"/>
              </a:ext>
            </a:extLst>
          </p:cNvPr>
          <p:cNvSpPr txBox="1"/>
          <p:nvPr/>
        </p:nvSpPr>
        <p:spPr>
          <a:xfrm>
            <a:off x="3825182" y="1943136"/>
            <a:ext cx="467741" cy="221599"/>
          </a:xfrm>
          <a:prstGeom prst="rect">
            <a:avLst/>
          </a:prstGeom>
          <a:noFill/>
          <a:ln>
            <a:noFill/>
          </a:ln>
        </p:spPr>
        <p:txBody>
          <a:bodyPr spcFirstLastPara="1" wrap="square" lIns="0" tIns="0" rIns="0" bIns="0" anchor="t" anchorCtr="0">
            <a:spAutoFit/>
          </a:bodyPr>
          <a:lstStyle/>
          <a:p>
            <a:pPr marL="0" marR="0" lvl="0" indent="0" defTabSz="457200" eaLnBrk="1" fontAlgn="auto" latinLnBrk="0" hangingPunct="1">
              <a:lnSpc>
                <a:spcPct val="120000"/>
              </a:lnSpc>
              <a:spcBef>
                <a:spcPts val="0"/>
              </a:spcBef>
              <a:spcAft>
                <a:spcPts val="0"/>
              </a:spcAft>
              <a:buClrTx/>
              <a:buSzTx/>
              <a:buFontTx/>
              <a:buNone/>
              <a:tabLst/>
              <a:defRPr/>
            </a:pPr>
            <a:r>
              <a:rPr kumimoji="0" lang="ja-JP" altLang="en-US" sz="1200" b="1" i="0" u="sng" strike="noStrike" kern="1200" cap="none" spc="0" normalizeH="0" baseline="0" noProof="0" dirty="0">
                <a:ln>
                  <a:noFill/>
                </a:ln>
                <a:solidFill>
                  <a:srgbClr val="CA123F"/>
                </a:solidFill>
                <a:effectLst/>
                <a:uLnTx/>
                <a:uFillTx/>
                <a:latin typeface="游ゴシック" panose="020B0400000000000000" pitchFamily="34" charset="-128"/>
                <a:ea typeface="游ゴシック" panose="020B0400000000000000" pitchFamily="34" charset="-128"/>
                <a:hlinkClick r:id="rId3"/>
              </a:rPr>
              <a:t>こちら</a:t>
            </a:r>
            <a:endParaRPr kumimoji="0" sz="1200" b="1" i="0" u="sng" strike="noStrike" kern="1200" cap="none" spc="0" normalizeH="0" baseline="0" noProof="0" dirty="0">
              <a:ln>
                <a:noFill/>
              </a:ln>
              <a:solidFill>
                <a:srgbClr val="CA123F"/>
              </a:solidFill>
              <a:effectLst/>
              <a:uLnTx/>
              <a:uFillTx/>
              <a:latin typeface="Calibri" panose="020F0502020204030204"/>
              <a:ea typeface="+mn-ea"/>
            </a:endParaRPr>
          </a:p>
        </p:txBody>
      </p:sp>
      <p:sp>
        <p:nvSpPr>
          <p:cNvPr id="5" name="Google Shape;289;p11">
            <a:extLst>
              <a:ext uri="{FF2B5EF4-FFF2-40B4-BE49-F238E27FC236}">
                <a16:creationId xmlns:a16="http://schemas.microsoft.com/office/drawing/2014/main" id="{260E63A3-5567-AECC-FD4E-AB4A171C40DA}"/>
              </a:ext>
            </a:extLst>
          </p:cNvPr>
          <p:cNvSpPr txBox="1"/>
          <p:nvPr/>
        </p:nvSpPr>
        <p:spPr>
          <a:xfrm>
            <a:off x="3825182" y="2161432"/>
            <a:ext cx="467741" cy="221599"/>
          </a:xfrm>
          <a:prstGeom prst="rect">
            <a:avLst/>
          </a:prstGeom>
          <a:noFill/>
          <a:ln>
            <a:noFill/>
          </a:ln>
        </p:spPr>
        <p:txBody>
          <a:bodyPr spcFirstLastPara="1" wrap="square" lIns="0" tIns="0" rIns="0" bIns="0" anchor="t" anchorCtr="0">
            <a:spAutoFit/>
          </a:bodyPr>
          <a:lstStyle/>
          <a:p>
            <a:pPr marL="0" marR="0" lvl="0" indent="0" defTabSz="457200" eaLnBrk="1" fontAlgn="auto" latinLnBrk="0" hangingPunct="1">
              <a:lnSpc>
                <a:spcPct val="120000"/>
              </a:lnSpc>
              <a:spcBef>
                <a:spcPts val="0"/>
              </a:spcBef>
              <a:spcAft>
                <a:spcPts val="0"/>
              </a:spcAft>
              <a:buClrTx/>
              <a:buSzTx/>
              <a:buFontTx/>
              <a:buNone/>
              <a:tabLst/>
              <a:defRPr/>
            </a:pPr>
            <a:r>
              <a:rPr kumimoji="0" lang="ja-JP" altLang="en-US" sz="1200" b="1" i="0" u="sng" strike="noStrike" kern="1200" cap="none" spc="0" normalizeH="0" baseline="0" noProof="0" dirty="0">
                <a:ln>
                  <a:noFill/>
                </a:ln>
                <a:solidFill>
                  <a:srgbClr val="CA123F"/>
                </a:solidFill>
                <a:effectLst/>
                <a:uLnTx/>
                <a:uFillTx/>
                <a:latin typeface="游ゴシック" panose="020B0400000000000000" pitchFamily="34" charset="-128"/>
                <a:ea typeface="游ゴシック" panose="020B0400000000000000" pitchFamily="34" charset="-128"/>
                <a:hlinkClick r:id="rId4"/>
              </a:rPr>
              <a:t>こちら</a:t>
            </a:r>
            <a:endParaRPr kumimoji="0" sz="1200" b="1" i="0" u="sng" strike="noStrike" kern="1200" cap="none" spc="0" normalizeH="0" baseline="0" noProof="0" dirty="0">
              <a:ln>
                <a:noFill/>
              </a:ln>
              <a:solidFill>
                <a:srgbClr val="CA123F"/>
              </a:solidFill>
              <a:effectLst/>
              <a:uLnTx/>
              <a:uFillTx/>
              <a:latin typeface="Calibri" panose="020F0502020204030204"/>
              <a:ea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2"/>
          <p:cNvSpPr/>
          <p:nvPr/>
        </p:nvSpPr>
        <p:spPr>
          <a:xfrm>
            <a:off x="574729" y="1659730"/>
            <a:ext cx="4284000" cy="4536000"/>
          </a:xfrm>
          <a:prstGeom prst="roundRect">
            <a:avLst>
              <a:gd name="adj" fmla="val 3810"/>
            </a:avLst>
          </a:prstGeom>
          <a:solidFill>
            <a:srgbClr val="F4F4F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2"/>
              </a:solidFill>
              <a:latin typeface="Arial"/>
              <a:ea typeface="Arial"/>
              <a:cs typeface="Arial"/>
              <a:sym typeface="Arial"/>
            </a:endParaRPr>
          </a:p>
        </p:txBody>
      </p:sp>
      <p:sp>
        <p:nvSpPr>
          <p:cNvPr id="297" name="Google Shape;297;p12"/>
          <p:cNvSpPr/>
          <p:nvPr/>
        </p:nvSpPr>
        <p:spPr>
          <a:xfrm>
            <a:off x="5047271" y="1659730"/>
            <a:ext cx="4284000" cy="4536000"/>
          </a:xfrm>
          <a:prstGeom prst="roundRect">
            <a:avLst>
              <a:gd name="adj" fmla="val 3810"/>
            </a:avLst>
          </a:prstGeom>
          <a:solidFill>
            <a:srgbClr val="F4F4F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2"/>
              </a:solidFill>
              <a:latin typeface="Arial"/>
              <a:ea typeface="Arial"/>
              <a:cs typeface="Arial"/>
              <a:sym typeface="Arial"/>
            </a:endParaRPr>
          </a:p>
        </p:txBody>
      </p:sp>
      <p:grpSp>
        <p:nvGrpSpPr>
          <p:cNvPr id="299" name="Google Shape;299;p12"/>
          <p:cNvGrpSpPr/>
          <p:nvPr/>
        </p:nvGrpSpPr>
        <p:grpSpPr>
          <a:xfrm>
            <a:off x="574729" y="1537905"/>
            <a:ext cx="4284000" cy="1146061"/>
            <a:chOff x="523368" y="1313243"/>
            <a:chExt cx="4284000" cy="1146061"/>
          </a:xfrm>
        </p:grpSpPr>
        <p:sp>
          <p:nvSpPr>
            <p:cNvPr id="300" name="Google Shape;300;p12"/>
            <p:cNvSpPr/>
            <p:nvPr/>
          </p:nvSpPr>
          <p:spPr>
            <a:xfrm>
              <a:off x="523368" y="1313243"/>
              <a:ext cx="4284000" cy="1008000"/>
            </a:xfrm>
            <a:prstGeom prst="roundRect">
              <a:avLst>
                <a:gd name="adj" fmla="val 6433"/>
              </a:avLst>
            </a:prstGeom>
            <a:solidFill>
              <a:schemeClr val="lt1"/>
            </a:solidFill>
            <a:ln>
              <a:noFill/>
            </a:ln>
            <a:effectLst>
              <a:outerShdw blurRad="304800" dist="25400" dir="5400000" sx="101055" sy="101055" algn="t" rotWithShape="0">
                <a:srgbClr val="000000">
                  <a:alpha val="1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1600" b="1" dirty="0">
                  <a:solidFill>
                    <a:schemeClr val="dk1"/>
                  </a:solidFill>
                  <a:latin typeface="Yu Gothic" panose="020B0400000000000000" pitchFamily="34" charset="-128"/>
                  <a:ea typeface="Yu Gothic" panose="020B0400000000000000" pitchFamily="34" charset="-128"/>
                  <a:sym typeface="Arial"/>
                </a:rPr>
                <a:t>よくあるご質問はこちら</a:t>
              </a:r>
              <a:endParaRPr sz="1600" b="1" dirty="0">
                <a:solidFill>
                  <a:schemeClr val="dk1"/>
                </a:solidFill>
                <a:latin typeface="Yu Gothic" panose="020B0400000000000000" pitchFamily="34" charset="-128"/>
                <a:ea typeface="Yu Gothic" panose="020B0400000000000000" pitchFamily="34" charset="-128"/>
                <a:sym typeface="Arial"/>
              </a:endParaRPr>
            </a:p>
          </p:txBody>
        </p:sp>
        <p:sp>
          <p:nvSpPr>
            <p:cNvPr id="301" name="Google Shape;301;p12"/>
            <p:cNvSpPr/>
            <p:nvPr/>
          </p:nvSpPr>
          <p:spPr>
            <a:xfrm rot="10800000">
              <a:off x="2426643" y="2273356"/>
              <a:ext cx="477451" cy="185948"/>
            </a:xfrm>
            <a:prstGeom prst="triangle">
              <a:avLst>
                <a:gd name="adj" fmla="val 50000"/>
              </a:avLst>
            </a:prstGeom>
            <a:solidFill>
              <a:schemeClr val="lt1"/>
            </a:solidFill>
            <a:ln>
              <a:noFill/>
            </a:ln>
            <a:effectLst>
              <a:outerShdw blurRad="50800" dist="50800" dir="5400000" algn="ctr" rotWithShape="0">
                <a:srgbClr val="44240C">
                  <a:alpha val="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Yu Gothic" panose="020B0400000000000000" pitchFamily="34" charset="-128"/>
                <a:ea typeface="Yu Gothic" panose="020B0400000000000000" pitchFamily="34" charset="-128"/>
                <a:sym typeface="Arial"/>
              </a:endParaRPr>
            </a:p>
          </p:txBody>
        </p:sp>
      </p:grpSp>
      <p:sp>
        <p:nvSpPr>
          <p:cNvPr id="302" name="Google Shape;302;p12"/>
          <p:cNvSpPr txBox="1"/>
          <p:nvPr/>
        </p:nvSpPr>
        <p:spPr>
          <a:xfrm>
            <a:off x="1443318" y="907779"/>
            <a:ext cx="7108930"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sz="1800" b="1" dirty="0">
                <a:solidFill>
                  <a:schemeClr val="dk1"/>
                </a:solidFill>
                <a:latin typeface="游ゴシック" panose="020B0400000000000000" pitchFamily="50" charset="-128"/>
                <a:ea typeface="游ゴシック" panose="020B0400000000000000" pitchFamily="50" charset="-128"/>
                <a:sym typeface="Arial"/>
              </a:rPr>
              <a:t>QRコード</a:t>
            </a:r>
            <a:r>
              <a:rPr lang="ja-JP" altLang="en-US" sz="1800" b="1" dirty="0">
                <a:solidFill>
                  <a:schemeClr val="dk1"/>
                </a:solidFill>
                <a:latin typeface="游ゴシック" panose="020B0400000000000000" pitchFamily="50" charset="-128"/>
                <a:ea typeface="游ゴシック" panose="020B0400000000000000" pitchFamily="50" charset="-128"/>
                <a:sym typeface="Arial"/>
              </a:rPr>
              <a:t>の</a:t>
            </a:r>
            <a:r>
              <a:rPr lang="ja-JP" altLang="en-US" sz="1800" b="1" dirty="0">
                <a:solidFill>
                  <a:schemeClr val="dk1"/>
                </a:solidFill>
                <a:latin typeface="游ゴシック" panose="020B0400000000000000" pitchFamily="50" charset="-128"/>
                <a:ea typeface="游ゴシック" panose="020B0400000000000000" pitchFamily="50" charset="-128"/>
              </a:rPr>
              <a:t>読み取り、もしくは</a:t>
            </a:r>
            <a:r>
              <a:rPr lang="en-US" altLang="ja-JP" sz="1800" b="1" dirty="0">
                <a:solidFill>
                  <a:schemeClr val="dk1"/>
                </a:solidFill>
                <a:latin typeface="游ゴシック" panose="020B0400000000000000" pitchFamily="50" charset="-128"/>
                <a:ea typeface="游ゴシック" panose="020B0400000000000000" pitchFamily="50" charset="-128"/>
                <a:sym typeface="Arial"/>
              </a:rPr>
              <a:t>URL</a:t>
            </a:r>
            <a:r>
              <a:rPr lang="ja-JP" altLang="en-US" sz="1800" b="1" dirty="0">
                <a:solidFill>
                  <a:schemeClr val="dk1"/>
                </a:solidFill>
                <a:latin typeface="游ゴシック" panose="020B0400000000000000" pitchFamily="50" charset="-128"/>
                <a:ea typeface="游ゴシック" panose="020B0400000000000000" pitchFamily="50" charset="-128"/>
                <a:sym typeface="Arial"/>
              </a:rPr>
              <a:t>のご入力</a:t>
            </a:r>
            <a:r>
              <a:rPr lang="ja-JP" altLang="en-US" sz="1800" b="1" dirty="0">
                <a:solidFill>
                  <a:schemeClr val="dk1"/>
                </a:solidFill>
                <a:latin typeface="游ゴシック" panose="020B0400000000000000" pitchFamily="50" charset="-128"/>
                <a:ea typeface="游ゴシック" panose="020B0400000000000000" pitchFamily="50" charset="-128"/>
              </a:rPr>
              <a:t>をお願いいたします。</a:t>
            </a:r>
            <a:endParaRPr sz="1800" b="1"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309" name="Google Shape;309;p12"/>
          <p:cNvGrpSpPr/>
          <p:nvPr/>
        </p:nvGrpSpPr>
        <p:grpSpPr>
          <a:xfrm>
            <a:off x="5047271" y="1531388"/>
            <a:ext cx="4284000" cy="1146061"/>
            <a:chOff x="523368" y="1313243"/>
            <a:chExt cx="4284000" cy="1146061"/>
          </a:xfrm>
        </p:grpSpPr>
        <p:sp>
          <p:nvSpPr>
            <p:cNvPr id="310" name="Google Shape;310;p12"/>
            <p:cNvSpPr/>
            <p:nvPr/>
          </p:nvSpPr>
          <p:spPr>
            <a:xfrm>
              <a:off x="523368" y="1313243"/>
              <a:ext cx="4284000" cy="1008000"/>
            </a:xfrm>
            <a:prstGeom prst="roundRect">
              <a:avLst>
                <a:gd name="adj" fmla="val 6433"/>
              </a:avLst>
            </a:prstGeom>
            <a:solidFill>
              <a:schemeClr val="lt1"/>
            </a:solidFill>
            <a:ln>
              <a:noFill/>
            </a:ln>
            <a:effectLst>
              <a:outerShdw blurRad="304800" dist="25400" dir="5400000" sx="101055" sy="101055" algn="t" rotWithShape="0">
                <a:srgbClr val="000000">
                  <a:alpha val="13725"/>
                </a:srgbClr>
              </a:outerShdw>
            </a:effectLst>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ja-JP" b="1" dirty="0">
                  <a:solidFill>
                    <a:schemeClr val="dk1"/>
                  </a:solidFill>
                  <a:latin typeface="Yu Gothic" panose="020B0400000000000000" pitchFamily="34" charset="-128"/>
                  <a:ea typeface="Yu Gothic" panose="020B0400000000000000" pitchFamily="34" charset="-128"/>
                  <a:sym typeface="Arial"/>
                </a:rPr>
                <a:t>ネスカフェ アンバサダー ウェルカムセンター</a:t>
              </a:r>
              <a:r>
                <a:rPr lang="ja-JP" altLang="en-US" b="1" dirty="0">
                  <a:solidFill>
                    <a:schemeClr val="dk1"/>
                  </a:solidFill>
                  <a:latin typeface="Yu Gothic" panose="020B0400000000000000" pitchFamily="34" charset="-128"/>
                  <a:ea typeface="Yu Gothic" panose="020B0400000000000000" pitchFamily="34" charset="-128"/>
                </a:rPr>
                <a:t> </a:t>
              </a:r>
              <a:endParaRPr lang="en-US" altLang="ja-JP" b="1" dirty="0">
                <a:solidFill>
                  <a:schemeClr val="dk1"/>
                </a:solidFill>
                <a:latin typeface="Yu Gothic" panose="020B0400000000000000" pitchFamily="34" charset="-128"/>
                <a:ea typeface="Yu Gothic" panose="020B0400000000000000" pitchFamily="34" charset="-128"/>
              </a:endParaRPr>
            </a:p>
            <a:p>
              <a:pPr marL="0" marR="0" lvl="0" indent="0" algn="ctr" rtl="0">
                <a:lnSpc>
                  <a:spcPct val="120000"/>
                </a:lnSpc>
                <a:spcBef>
                  <a:spcPts val="0"/>
                </a:spcBef>
                <a:spcAft>
                  <a:spcPts val="0"/>
                </a:spcAft>
                <a:buNone/>
              </a:pPr>
              <a:r>
                <a:rPr lang="ja-JP" altLang="en-US" sz="1600" b="1" dirty="0">
                  <a:solidFill>
                    <a:schemeClr val="dk1"/>
                  </a:solidFill>
                  <a:latin typeface="Yu Gothic" panose="020B0400000000000000" pitchFamily="34" charset="-128"/>
                  <a:ea typeface="Yu Gothic" panose="020B0400000000000000" pitchFamily="34" charset="-128"/>
                </a:rPr>
                <a:t>折り返し電話予約フォーム</a:t>
              </a:r>
              <a:endParaRPr sz="1600" b="1" dirty="0">
                <a:solidFill>
                  <a:schemeClr val="dk1"/>
                </a:solidFill>
                <a:latin typeface="Yu Gothic" panose="020B0400000000000000" pitchFamily="34" charset="-128"/>
                <a:ea typeface="Yu Gothic" panose="020B0400000000000000" pitchFamily="34" charset="-128"/>
                <a:sym typeface="Arial"/>
              </a:endParaRPr>
            </a:p>
          </p:txBody>
        </p:sp>
        <p:sp>
          <p:nvSpPr>
            <p:cNvPr id="311" name="Google Shape;311;p12"/>
            <p:cNvSpPr/>
            <p:nvPr/>
          </p:nvSpPr>
          <p:spPr>
            <a:xfrm rot="10800000">
              <a:off x="2426643" y="2273356"/>
              <a:ext cx="477451" cy="185948"/>
            </a:xfrm>
            <a:prstGeom prst="triangle">
              <a:avLst>
                <a:gd name="adj" fmla="val 50000"/>
              </a:avLst>
            </a:prstGeom>
            <a:solidFill>
              <a:schemeClr val="lt1"/>
            </a:solidFill>
            <a:ln>
              <a:noFill/>
            </a:ln>
            <a:effectLst>
              <a:outerShdw blurRad="50800" dist="50800" dir="5400000" algn="ctr" rotWithShape="0">
                <a:srgbClr val="44240C">
                  <a:alpha val="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chemeClr val="lt1"/>
                </a:solidFill>
                <a:latin typeface="Yu Gothic" panose="020B0400000000000000" pitchFamily="34" charset="-128"/>
                <a:ea typeface="Yu Gothic" panose="020B0400000000000000" pitchFamily="34" charset="-128"/>
                <a:sym typeface="Arial"/>
              </a:endParaRPr>
            </a:p>
          </p:txBody>
        </p:sp>
      </p:grpSp>
      <p:sp>
        <p:nvSpPr>
          <p:cNvPr id="312" name="Google Shape;312;p12"/>
          <p:cNvSpPr txBox="1">
            <a:spLocks noGrp="1"/>
          </p:cNvSpPr>
          <p:nvPr>
            <p:ph type="title"/>
          </p:nvPr>
        </p:nvSpPr>
        <p:spPr>
          <a:xfrm>
            <a:off x="788987" y="312843"/>
            <a:ext cx="8543925"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sz="2400" b="1">
                <a:latin typeface="Arial"/>
                <a:ea typeface="Arial"/>
                <a:cs typeface="Arial"/>
                <a:sym typeface="Arial"/>
              </a:rPr>
              <a:t>お問い合わせ先</a:t>
            </a:r>
            <a:endParaRPr/>
          </a:p>
        </p:txBody>
      </p:sp>
      <p:sp>
        <p:nvSpPr>
          <p:cNvPr id="3" name="Google Shape;298;p12">
            <a:extLst>
              <a:ext uri="{FF2B5EF4-FFF2-40B4-BE49-F238E27FC236}">
                <a16:creationId xmlns:a16="http://schemas.microsoft.com/office/drawing/2014/main" id="{60E98306-0115-BEA9-6FCA-55DA86697A37}"/>
              </a:ext>
            </a:extLst>
          </p:cNvPr>
          <p:cNvSpPr txBox="1"/>
          <p:nvPr/>
        </p:nvSpPr>
        <p:spPr>
          <a:xfrm>
            <a:off x="4997783" y="5507123"/>
            <a:ext cx="4382976"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1200" dirty="0">
                <a:solidFill>
                  <a:schemeClr val="dk1"/>
                </a:solidFill>
                <a:latin typeface="Yu Gothic Medium" panose="020B0400000000000000" pitchFamily="34" charset="-128"/>
                <a:ea typeface="Yu Gothic Medium" panose="020B0400000000000000" pitchFamily="34" charset="-128"/>
              </a:rPr>
              <a:t>ご予約いただいたご希望の時間帯に</a:t>
            </a:r>
            <a:endParaRPr lang="en-US" altLang="ja-JP" sz="1200" dirty="0">
              <a:solidFill>
                <a:schemeClr val="dk1"/>
              </a:solidFill>
              <a:latin typeface="Yu Gothic Medium" panose="020B0400000000000000" pitchFamily="34" charset="-128"/>
              <a:ea typeface="Yu Gothic Medium" panose="020B0400000000000000" pitchFamily="34" charset="-128"/>
            </a:endParaRPr>
          </a:p>
          <a:p>
            <a:pPr marL="0" marR="0" lvl="0" indent="0" algn="ctr" rtl="0">
              <a:lnSpc>
                <a:spcPct val="120000"/>
              </a:lnSpc>
              <a:spcBef>
                <a:spcPts val="0"/>
              </a:spcBef>
              <a:spcAft>
                <a:spcPts val="0"/>
              </a:spcAft>
              <a:buNone/>
            </a:pPr>
            <a:r>
              <a:rPr lang="ja-JP" altLang="en-US" sz="1200" dirty="0">
                <a:solidFill>
                  <a:schemeClr val="dk1"/>
                </a:solidFill>
                <a:latin typeface="Yu Gothic Medium" panose="020B0400000000000000" pitchFamily="34" charset="-128"/>
                <a:ea typeface="Yu Gothic Medium" panose="020B0400000000000000" pitchFamily="34" charset="-128"/>
                <a:sym typeface="Arial"/>
              </a:rPr>
              <a:t>コールセンターからお電話を差し上げます（無料）</a:t>
            </a:r>
            <a:endParaRPr sz="1200" dirty="0">
              <a:solidFill>
                <a:schemeClr val="dk1"/>
              </a:solidFill>
              <a:latin typeface="Yu Gothic Medium" panose="020B0400000000000000" pitchFamily="34" charset="-128"/>
              <a:ea typeface="Yu Gothic Medium" panose="020B0400000000000000" pitchFamily="34" charset="-128"/>
              <a:sym typeface="Arial"/>
            </a:endParaRPr>
          </a:p>
        </p:txBody>
      </p:sp>
      <p:pic>
        <p:nvPicPr>
          <p:cNvPr id="8" name="図 7" descr="QR コード&#10;&#10;自動的に生成された説明">
            <a:extLst>
              <a:ext uri="{FF2B5EF4-FFF2-40B4-BE49-F238E27FC236}">
                <a16:creationId xmlns:a16="http://schemas.microsoft.com/office/drawing/2014/main" id="{97498E08-789B-EC4A-F852-FD49AD318458}"/>
              </a:ext>
            </a:extLst>
          </p:cNvPr>
          <p:cNvPicPr>
            <a:picLocks noChangeAspect="1"/>
          </p:cNvPicPr>
          <p:nvPr/>
        </p:nvPicPr>
        <p:blipFill>
          <a:blip r:embed="rId3"/>
          <a:stretch>
            <a:fillRect/>
          </a:stretch>
        </p:blipFill>
        <p:spPr>
          <a:xfrm>
            <a:off x="6235975" y="2911844"/>
            <a:ext cx="1931325" cy="1931325"/>
          </a:xfrm>
          <a:prstGeom prst="rect">
            <a:avLst/>
          </a:prstGeom>
        </p:spPr>
      </p:pic>
      <p:pic>
        <p:nvPicPr>
          <p:cNvPr id="10" name="図 9" descr="QR コード&#10;&#10;自動的に生成された説明">
            <a:extLst>
              <a:ext uri="{FF2B5EF4-FFF2-40B4-BE49-F238E27FC236}">
                <a16:creationId xmlns:a16="http://schemas.microsoft.com/office/drawing/2014/main" id="{59F6164E-972B-6548-5994-FABFA312ABA1}"/>
              </a:ext>
            </a:extLst>
          </p:cNvPr>
          <p:cNvPicPr>
            <a:picLocks noChangeAspect="1"/>
          </p:cNvPicPr>
          <p:nvPr/>
        </p:nvPicPr>
        <p:blipFill>
          <a:blip r:embed="rId4"/>
          <a:stretch>
            <a:fillRect/>
          </a:stretch>
        </p:blipFill>
        <p:spPr>
          <a:xfrm>
            <a:off x="1751067" y="2911844"/>
            <a:ext cx="1931324" cy="1931324"/>
          </a:xfrm>
          <a:prstGeom prst="rect">
            <a:avLst/>
          </a:prstGeom>
        </p:spPr>
      </p:pic>
      <p:sp>
        <p:nvSpPr>
          <p:cNvPr id="2" name="テキスト ボックス 1">
            <a:extLst>
              <a:ext uri="{FF2B5EF4-FFF2-40B4-BE49-F238E27FC236}">
                <a16:creationId xmlns:a16="http://schemas.microsoft.com/office/drawing/2014/main" id="{509EBE91-56AA-6578-558A-F7740BC21CED}"/>
              </a:ext>
            </a:extLst>
          </p:cNvPr>
          <p:cNvSpPr txBox="1"/>
          <p:nvPr/>
        </p:nvSpPr>
        <p:spPr>
          <a:xfrm>
            <a:off x="1584251" y="4976037"/>
            <a:ext cx="2541182" cy="369332"/>
          </a:xfrm>
          <a:prstGeom prst="rect">
            <a:avLst/>
          </a:prstGeom>
          <a:noFill/>
        </p:spPr>
        <p:txBody>
          <a:bodyPr wrap="square">
            <a:spAutoFit/>
          </a:bodyPr>
          <a:lstStyle/>
          <a:p>
            <a:r>
              <a:rPr lang="en-US" altLang="ja-JP" sz="1800" b="1" i="0" u="none" strike="noStrike" dirty="0">
                <a:solidFill>
                  <a:srgbClr val="CA123F"/>
                </a:solidFill>
                <a:effectLst/>
                <a:latin typeface="Quattrocento Sans" panose="020B0502050000020003" pitchFamily="34" charset="0"/>
                <a:hlinkClick r:id="rId5"/>
              </a:rPr>
              <a:t>https://nes.tl/workfaq</a:t>
            </a:r>
            <a:endParaRPr lang="ja-JP" altLang="en-US" dirty="0"/>
          </a:p>
        </p:txBody>
      </p:sp>
      <p:sp>
        <p:nvSpPr>
          <p:cNvPr id="4" name="テキスト ボックス 3">
            <a:extLst>
              <a:ext uri="{FF2B5EF4-FFF2-40B4-BE49-F238E27FC236}">
                <a16:creationId xmlns:a16="http://schemas.microsoft.com/office/drawing/2014/main" id="{D7A552BE-DD86-6897-3472-D7927625B630}"/>
              </a:ext>
            </a:extLst>
          </p:cNvPr>
          <p:cNvSpPr txBox="1"/>
          <p:nvPr/>
        </p:nvSpPr>
        <p:spPr>
          <a:xfrm>
            <a:off x="5986131" y="4976037"/>
            <a:ext cx="2541182" cy="369332"/>
          </a:xfrm>
          <a:prstGeom prst="rect">
            <a:avLst/>
          </a:prstGeom>
          <a:noFill/>
        </p:spPr>
        <p:txBody>
          <a:bodyPr wrap="square">
            <a:spAutoFit/>
          </a:bodyPr>
          <a:lstStyle/>
          <a:p>
            <a:r>
              <a:rPr lang="en-US" altLang="ja-JP" sz="1800" b="1" i="0" u="none" strike="noStrike" dirty="0">
                <a:solidFill>
                  <a:srgbClr val="CA123F"/>
                </a:solidFill>
                <a:effectLst/>
                <a:latin typeface="Quattrocento Sans" panose="020B0502050000020003" pitchFamily="34" charset="0"/>
                <a:hlinkClick r:id="rId6"/>
              </a:rPr>
              <a:t>https://nes.tl/awcform</a:t>
            </a:r>
            <a:r>
              <a:rPr lang="en-US" altLang="ja-JP" sz="1800" b="0" i="0" dirty="0">
                <a:solidFill>
                  <a:srgbClr val="000000"/>
                </a:solidFill>
                <a:effectLst/>
                <a:latin typeface="Quattrocento Sans" panose="020B0502050000020003" pitchFamily="34" charset="0"/>
                <a:hlinkClick r:id="rId6"/>
              </a:rPr>
              <a:t>​</a:t>
            </a:r>
            <a:endParaRPr lang="ja-JP"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00" name="Google Shape;200;p4"/>
          <p:cNvSpPr/>
          <p:nvPr/>
        </p:nvSpPr>
        <p:spPr>
          <a:xfrm>
            <a:off x="6876322" y="0"/>
            <a:ext cx="3032776" cy="6858000"/>
          </a:xfrm>
          <a:prstGeom prst="rect">
            <a:avLst/>
          </a:prstGeom>
          <a:solidFill>
            <a:srgbClr val="F6F0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游ゴシック" panose="020B0400000000000000" pitchFamily="50" charset="-128"/>
              <a:ea typeface="游ゴシック" panose="020B0400000000000000" pitchFamily="50" charset="-128"/>
              <a:sym typeface="Arial"/>
            </a:endParaRPr>
          </a:p>
        </p:txBody>
      </p:sp>
      <p:sp>
        <p:nvSpPr>
          <p:cNvPr id="197" name="Google Shape;197;p4"/>
          <p:cNvSpPr txBox="1"/>
          <p:nvPr/>
        </p:nvSpPr>
        <p:spPr>
          <a:xfrm>
            <a:off x="578313" y="5049132"/>
            <a:ext cx="3327611" cy="3600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sz="975" dirty="0">
                <a:solidFill>
                  <a:srgbClr val="505050"/>
                </a:solidFill>
                <a:latin typeface="游ゴシック" panose="020B0400000000000000" pitchFamily="50" charset="-128"/>
                <a:ea typeface="游ゴシック" panose="020B0400000000000000" pitchFamily="50" charset="-128"/>
                <a:sym typeface="Arial"/>
              </a:rPr>
              <a:t>※ こちらの資料の情報は</a:t>
            </a:r>
            <a:r>
              <a:rPr lang="ja-JP" sz="975" b="1" dirty="0">
                <a:solidFill>
                  <a:srgbClr val="505050"/>
                </a:solidFill>
                <a:latin typeface="游ゴシック" panose="020B0400000000000000" pitchFamily="50" charset="-128"/>
                <a:ea typeface="游ゴシック" panose="020B0400000000000000" pitchFamily="50" charset="-128"/>
                <a:sym typeface="Arial"/>
              </a:rPr>
              <a:t>202</a:t>
            </a:r>
            <a:r>
              <a:rPr lang="en-US" altLang="ja-JP" sz="975" b="1" dirty="0">
                <a:solidFill>
                  <a:srgbClr val="505050"/>
                </a:solidFill>
                <a:latin typeface="游ゴシック" panose="020B0400000000000000" pitchFamily="50" charset="-128"/>
                <a:ea typeface="游ゴシック" panose="020B0400000000000000" pitchFamily="50" charset="-128"/>
                <a:sym typeface="Arial"/>
              </a:rPr>
              <a:t>5</a:t>
            </a:r>
            <a:r>
              <a:rPr lang="ja-JP" sz="975" b="1" dirty="0">
                <a:solidFill>
                  <a:srgbClr val="505050"/>
                </a:solidFill>
                <a:latin typeface="游ゴシック" panose="020B0400000000000000" pitchFamily="50" charset="-128"/>
                <a:ea typeface="游ゴシック" panose="020B0400000000000000" pitchFamily="50" charset="-128"/>
                <a:sym typeface="Arial"/>
              </a:rPr>
              <a:t>年</a:t>
            </a:r>
            <a:r>
              <a:rPr lang="en-US" altLang="ja-JP" sz="975" b="1" dirty="0">
                <a:solidFill>
                  <a:srgbClr val="505050"/>
                </a:solidFill>
                <a:latin typeface="游ゴシック" panose="020B0400000000000000" pitchFamily="50" charset="-128"/>
                <a:ea typeface="游ゴシック" panose="020B0400000000000000" pitchFamily="50" charset="-128"/>
              </a:rPr>
              <a:t>3</a:t>
            </a:r>
            <a:r>
              <a:rPr lang="ja-JP" sz="975" b="1" dirty="0">
                <a:solidFill>
                  <a:srgbClr val="505050"/>
                </a:solidFill>
                <a:latin typeface="游ゴシック" panose="020B0400000000000000" pitchFamily="50" charset="-128"/>
                <a:ea typeface="游ゴシック" panose="020B0400000000000000" pitchFamily="50" charset="-128"/>
                <a:sym typeface="Arial"/>
              </a:rPr>
              <a:t>月</a:t>
            </a:r>
            <a:r>
              <a:rPr lang="en-US" altLang="ja-JP" sz="975" b="1" dirty="0">
                <a:solidFill>
                  <a:srgbClr val="505050"/>
                </a:solidFill>
                <a:latin typeface="游ゴシック" panose="020B0400000000000000" pitchFamily="50" charset="-128"/>
                <a:ea typeface="游ゴシック" panose="020B0400000000000000" pitchFamily="50" charset="-128"/>
              </a:rPr>
              <a:t>25</a:t>
            </a:r>
            <a:r>
              <a:rPr lang="ja-JP" sz="975" b="1" dirty="0">
                <a:solidFill>
                  <a:srgbClr val="505050"/>
                </a:solidFill>
                <a:latin typeface="游ゴシック" panose="020B0400000000000000" pitchFamily="50" charset="-128"/>
                <a:ea typeface="游ゴシック" panose="020B0400000000000000" pitchFamily="50" charset="-128"/>
                <a:sym typeface="Arial"/>
              </a:rPr>
              <a:t>日(</a:t>
            </a:r>
            <a:r>
              <a:rPr lang="ja-JP" altLang="en-US" sz="975" b="1" dirty="0">
                <a:solidFill>
                  <a:srgbClr val="505050"/>
                </a:solidFill>
                <a:latin typeface="游ゴシック" panose="020B0400000000000000" pitchFamily="50" charset="-128"/>
                <a:ea typeface="游ゴシック" panose="020B0400000000000000" pitchFamily="50" charset="-128"/>
                <a:sym typeface="Arial"/>
              </a:rPr>
              <a:t>火</a:t>
            </a:r>
            <a:r>
              <a:rPr lang="ja-JP" sz="975" b="1" dirty="0">
                <a:solidFill>
                  <a:srgbClr val="505050"/>
                </a:solidFill>
                <a:latin typeface="游ゴシック" panose="020B0400000000000000" pitchFamily="50" charset="-128"/>
                <a:ea typeface="游ゴシック" panose="020B0400000000000000" pitchFamily="50" charset="-128"/>
                <a:sym typeface="Arial"/>
              </a:rPr>
              <a:t>)</a:t>
            </a:r>
            <a:r>
              <a:rPr lang="ja-JP" sz="975" dirty="0">
                <a:solidFill>
                  <a:srgbClr val="505050"/>
                </a:solidFill>
                <a:latin typeface="游ゴシック" panose="020B0400000000000000" pitchFamily="50" charset="-128"/>
                <a:ea typeface="游ゴシック" panose="020B0400000000000000" pitchFamily="50" charset="-128"/>
                <a:sym typeface="Arial"/>
              </a:rPr>
              <a:t>のものであり、　　</a:t>
            </a:r>
            <a:endParaRPr sz="975" dirty="0">
              <a:solidFill>
                <a:srgbClr val="505050"/>
              </a:solidFill>
              <a:latin typeface="游ゴシック" panose="020B0400000000000000" pitchFamily="50" charset="-128"/>
              <a:ea typeface="游ゴシック" panose="020B0400000000000000" pitchFamily="50" charset="-128"/>
              <a:sym typeface="Arial"/>
            </a:endParaRPr>
          </a:p>
          <a:p>
            <a:pPr marL="0" marR="0" lvl="0" indent="0" algn="l" rtl="0">
              <a:lnSpc>
                <a:spcPct val="120000"/>
              </a:lnSpc>
              <a:spcBef>
                <a:spcPts val="0"/>
              </a:spcBef>
              <a:spcAft>
                <a:spcPts val="0"/>
              </a:spcAft>
              <a:buNone/>
            </a:pPr>
            <a:r>
              <a:rPr lang="ja-JP" sz="975" dirty="0">
                <a:solidFill>
                  <a:srgbClr val="505050"/>
                </a:solidFill>
                <a:latin typeface="游ゴシック" panose="020B0400000000000000" pitchFamily="50" charset="-128"/>
                <a:ea typeface="游ゴシック" panose="020B0400000000000000" pitchFamily="50" charset="-128"/>
                <a:sym typeface="Arial"/>
              </a:rPr>
              <a:t>　 変更になる場合がございます。</a:t>
            </a:r>
            <a:endParaRPr sz="975" dirty="0">
              <a:solidFill>
                <a:srgbClr val="505050"/>
              </a:solidFill>
              <a:latin typeface="游ゴシック" panose="020B0400000000000000" pitchFamily="50" charset="-128"/>
              <a:ea typeface="游ゴシック" panose="020B0400000000000000" pitchFamily="50" charset="-128"/>
              <a:sym typeface="Arial"/>
            </a:endParaRPr>
          </a:p>
        </p:txBody>
      </p:sp>
      <p:sp>
        <p:nvSpPr>
          <p:cNvPr id="198" name="Google Shape;198;p4"/>
          <p:cNvSpPr txBox="1"/>
          <p:nvPr/>
        </p:nvSpPr>
        <p:spPr>
          <a:xfrm>
            <a:off x="710437" y="2294167"/>
            <a:ext cx="3356917" cy="1292662"/>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ja-JP" sz="4000" b="1" dirty="0">
                <a:solidFill>
                  <a:srgbClr val="CA123F"/>
                </a:solidFill>
                <a:latin typeface="游ゴシック" panose="020B0400000000000000" pitchFamily="50" charset="-128"/>
                <a:ea typeface="游ゴシック" panose="020B0400000000000000" pitchFamily="50" charset="-128"/>
                <a:sym typeface="Arial"/>
              </a:rPr>
              <a:t>ネスカフェ</a:t>
            </a:r>
            <a:endParaRPr sz="4000" b="1" dirty="0">
              <a:solidFill>
                <a:srgbClr val="CA123F"/>
              </a:solidFill>
              <a:latin typeface="游ゴシック" panose="020B0400000000000000" pitchFamily="50" charset="-128"/>
              <a:ea typeface="游ゴシック" panose="020B0400000000000000" pitchFamily="50" charset="-128"/>
              <a:sym typeface="Arial"/>
            </a:endParaRPr>
          </a:p>
          <a:p>
            <a:pPr marL="0" marR="0" lvl="0" indent="0" algn="l" rtl="0">
              <a:lnSpc>
                <a:spcPct val="105000"/>
              </a:lnSpc>
              <a:spcBef>
                <a:spcPts val="0"/>
              </a:spcBef>
              <a:spcAft>
                <a:spcPts val="0"/>
              </a:spcAft>
              <a:buNone/>
            </a:pPr>
            <a:r>
              <a:rPr lang="ja-JP" sz="4000" b="1" dirty="0">
                <a:solidFill>
                  <a:srgbClr val="CA123F"/>
                </a:solidFill>
                <a:latin typeface="游ゴシック" panose="020B0400000000000000" pitchFamily="50" charset="-128"/>
                <a:ea typeface="游ゴシック" panose="020B0400000000000000" pitchFamily="50" charset="-128"/>
                <a:sym typeface="Arial"/>
              </a:rPr>
              <a:t>アンバサダー </a:t>
            </a:r>
            <a:endParaRPr b="1" dirty="0">
              <a:latin typeface="游ゴシック" panose="020B0400000000000000" pitchFamily="50" charset="-128"/>
              <a:ea typeface="游ゴシック" panose="020B0400000000000000" pitchFamily="50" charset="-128"/>
            </a:endParaRPr>
          </a:p>
        </p:txBody>
      </p:sp>
      <p:pic>
        <p:nvPicPr>
          <p:cNvPr id="199" name="Google Shape;199;p4" descr="ロゴ, 会社名&#10;&#10;自動的に生成された説明"/>
          <p:cNvPicPr preferRelativeResize="0"/>
          <p:nvPr/>
        </p:nvPicPr>
        <p:blipFill rotWithShape="1">
          <a:blip r:embed="rId3">
            <a:alphaModFix/>
          </a:blip>
          <a:srcRect/>
          <a:stretch/>
        </p:blipFill>
        <p:spPr>
          <a:xfrm>
            <a:off x="632496" y="1448769"/>
            <a:ext cx="1406632" cy="643253"/>
          </a:xfrm>
          <a:prstGeom prst="rect">
            <a:avLst/>
          </a:prstGeom>
          <a:noFill/>
          <a:ln>
            <a:noFill/>
          </a:ln>
        </p:spPr>
      </p:pic>
      <p:sp>
        <p:nvSpPr>
          <p:cNvPr id="203" name="Google Shape;203;p4"/>
          <p:cNvSpPr txBox="1"/>
          <p:nvPr/>
        </p:nvSpPr>
        <p:spPr>
          <a:xfrm>
            <a:off x="501716" y="4618522"/>
            <a:ext cx="65" cy="677108"/>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endParaRPr sz="4000" b="1">
              <a:solidFill>
                <a:schemeClr val="dk1"/>
              </a:solidFill>
              <a:latin typeface="游ゴシック" panose="020B0400000000000000" pitchFamily="50" charset="-128"/>
              <a:ea typeface="游ゴシック" panose="020B0400000000000000" pitchFamily="50" charset="-128"/>
              <a:sym typeface="Arial"/>
            </a:endParaRPr>
          </a:p>
        </p:txBody>
      </p:sp>
      <p:sp>
        <p:nvSpPr>
          <p:cNvPr id="204" name="Google Shape;204;p4"/>
          <p:cNvSpPr txBox="1"/>
          <p:nvPr/>
        </p:nvSpPr>
        <p:spPr>
          <a:xfrm>
            <a:off x="192264" y="3727049"/>
            <a:ext cx="3783866" cy="11818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ja-JP" sz="1600" b="1" dirty="0">
                <a:solidFill>
                  <a:schemeClr val="dk1"/>
                </a:solidFill>
                <a:latin typeface="游ゴシック" panose="020B0400000000000000" pitchFamily="50" charset="-128"/>
                <a:ea typeface="游ゴシック" panose="020B0400000000000000" pitchFamily="50" charset="-128"/>
                <a:sym typeface="Arial"/>
              </a:rPr>
              <a:t>ネスカフェ ドルチェ グスト </a:t>
            </a:r>
            <a:endParaRPr lang="en-US" altLang="ja-JP" sz="1600" b="1"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ctr" rtl="0">
              <a:lnSpc>
                <a:spcPct val="120000"/>
              </a:lnSpc>
              <a:spcBef>
                <a:spcPts val="0"/>
              </a:spcBef>
              <a:spcAft>
                <a:spcPts val="0"/>
              </a:spcAft>
              <a:buNone/>
            </a:pPr>
            <a:r>
              <a:rPr lang="ja-JP" altLang="en-US" sz="1600" b="1" dirty="0">
                <a:solidFill>
                  <a:schemeClr val="dk1"/>
                </a:solidFill>
                <a:latin typeface="游ゴシック" panose="020B0400000000000000" pitchFamily="50" charset="-128"/>
                <a:ea typeface="游ゴシック" panose="020B0400000000000000" pitchFamily="50" charset="-128"/>
                <a:sym typeface="Arial"/>
              </a:rPr>
              <a:t>ジェニオ エス タッチ</a:t>
            </a:r>
            <a:endParaRPr lang="en-US" altLang="ja-JP" sz="1600" b="1"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ctr" rtl="0">
              <a:lnSpc>
                <a:spcPct val="120000"/>
              </a:lnSpc>
              <a:spcBef>
                <a:spcPts val="0"/>
              </a:spcBef>
              <a:spcAft>
                <a:spcPts val="0"/>
              </a:spcAft>
              <a:buNone/>
            </a:pPr>
            <a:r>
              <a:rPr lang="ja-JP" altLang="en-US" sz="1600" b="1" dirty="0">
                <a:solidFill>
                  <a:schemeClr val="dk1"/>
                </a:solidFill>
                <a:latin typeface="游ゴシック" panose="020B0400000000000000" pitchFamily="50" charset="-128"/>
                <a:ea typeface="游ゴシック" panose="020B0400000000000000" pitchFamily="50" charset="-128"/>
              </a:rPr>
              <a:t>＋ </a:t>
            </a:r>
            <a:r>
              <a:rPr lang="en-US" altLang="ja-JP" sz="1600" b="1" dirty="0">
                <a:solidFill>
                  <a:schemeClr val="dk1"/>
                </a:solidFill>
                <a:latin typeface="游ゴシック" panose="020B0400000000000000" pitchFamily="50" charset="-128"/>
                <a:ea typeface="游ゴシック" panose="020B0400000000000000" pitchFamily="50" charset="-128"/>
              </a:rPr>
              <a:t>AQUA FAB</a:t>
            </a:r>
            <a:r>
              <a:rPr lang="ja-JP" altLang="en-US" sz="1600" b="1" dirty="0">
                <a:solidFill>
                  <a:schemeClr val="dk1"/>
                </a:solidFill>
                <a:latin typeface="游ゴシック" panose="020B0400000000000000" pitchFamily="50" charset="-128"/>
                <a:ea typeface="游ゴシック" panose="020B0400000000000000" pitchFamily="50" charset="-128"/>
              </a:rPr>
              <a:t>（ウォーターサーバー）</a:t>
            </a:r>
            <a:endParaRPr lang="en-US" altLang="ja-JP" sz="1600" b="1"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ctr" rtl="0">
              <a:lnSpc>
                <a:spcPct val="120000"/>
              </a:lnSpc>
              <a:spcBef>
                <a:spcPts val="0"/>
              </a:spcBef>
              <a:spcAft>
                <a:spcPts val="0"/>
              </a:spcAft>
              <a:buNone/>
            </a:pPr>
            <a:r>
              <a:rPr lang="ja-JP" altLang="en-US" sz="1600" b="1" dirty="0">
                <a:solidFill>
                  <a:schemeClr val="dk1"/>
                </a:solidFill>
                <a:latin typeface="游ゴシック" panose="020B0400000000000000" pitchFamily="50" charset="-128"/>
                <a:ea typeface="游ゴシック" panose="020B0400000000000000" pitchFamily="50" charset="-128"/>
                <a:sym typeface="Arial"/>
              </a:rPr>
              <a:t>ご紹介資料</a:t>
            </a:r>
          </a:p>
        </p:txBody>
      </p:sp>
      <p:pic>
        <p:nvPicPr>
          <p:cNvPr id="206" name="Google Shape;206;p4" descr="グラフィカル ユーザー インターフェイス, アプリケーション&#10;&#10;自動的に生成された説明"/>
          <p:cNvPicPr preferRelativeResize="0"/>
          <p:nvPr/>
        </p:nvPicPr>
        <p:blipFill rotWithShape="1">
          <a:blip r:embed="rId4">
            <a:alphaModFix/>
          </a:blip>
          <a:srcRect/>
          <a:stretch/>
        </p:blipFill>
        <p:spPr>
          <a:xfrm>
            <a:off x="92631" y="79169"/>
            <a:ext cx="1860019" cy="723210"/>
          </a:xfrm>
          <a:prstGeom prst="rect">
            <a:avLst/>
          </a:prstGeom>
          <a:noFill/>
          <a:ln>
            <a:noFill/>
          </a:ln>
        </p:spPr>
      </p:pic>
      <p:pic>
        <p:nvPicPr>
          <p:cNvPr id="14" name="図 13" descr="ロゴ, 会社名&#10;&#10;自動的に生成された説明">
            <a:extLst>
              <a:ext uri="{FF2B5EF4-FFF2-40B4-BE49-F238E27FC236}">
                <a16:creationId xmlns:a16="http://schemas.microsoft.com/office/drawing/2014/main" id="{E7A0FFA4-5A61-5CBE-F7D4-D1D2BD97301F}"/>
              </a:ext>
            </a:extLst>
          </p:cNvPr>
          <p:cNvPicPr>
            <a:picLocks noChangeAspect="1"/>
          </p:cNvPicPr>
          <p:nvPr/>
        </p:nvPicPr>
        <p:blipFill>
          <a:blip r:embed="rId5"/>
          <a:stretch>
            <a:fillRect/>
          </a:stretch>
        </p:blipFill>
        <p:spPr>
          <a:xfrm>
            <a:off x="4419879" y="4585864"/>
            <a:ext cx="2000731" cy="1066275"/>
          </a:xfrm>
          <a:prstGeom prst="rect">
            <a:avLst/>
          </a:prstGeom>
        </p:spPr>
      </p:pic>
      <p:sp>
        <p:nvSpPr>
          <p:cNvPr id="5" name="Google Shape;202;p4">
            <a:extLst>
              <a:ext uri="{FF2B5EF4-FFF2-40B4-BE49-F238E27FC236}">
                <a16:creationId xmlns:a16="http://schemas.microsoft.com/office/drawing/2014/main" id="{9E7FCF15-D97D-FE54-898E-65FE3823C53C}"/>
              </a:ext>
            </a:extLst>
          </p:cNvPr>
          <p:cNvSpPr txBox="1"/>
          <p:nvPr/>
        </p:nvSpPr>
        <p:spPr>
          <a:xfrm>
            <a:off x="7021945" y="6569951"/>
            <a:ext cx="2346822" cy="129266"/>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ja-JP" sz="700" b="0" i="0" dirty="0">
                <a:solidFill>
                  <a:srgbClr val="AEABAB"/>
                </a:solidFill>
                <a:latin typeface="游ゴシック" panose="020B0400000000000000" pitchFamily="50" charset="-128"/>
                <a:ea typeface="游ゴシック" panose="020B0400000000000000" pitchFamily="50" charset="-128"/>
                <a:cs typeface="Roboto"/>
                <a:sym typeface="Roboto"/>
              </a:rPr>
              <a:t>Copyright © Nestle Group All Rights Reserved.</a:t>
            </a:r>
            <a:endParaRPr sz="700" dirty="0">
              <a:solidFill>
                <a:srgbClr val="AEABAB"/>
              </a:solidFill>
              <a:latin typeface="游ゴシック" panose="020B0400000000000000" pitchFamily="50" charset="-128"/>
              <a:ea typeface="游ゴシック" panose="020B0400000000000000" pitchFamily="50" charset="-128"/>
              <a:sym typeface="Arial"/>
            </a:endParaRPr>
          </a:p>
        </p:txBody>
      </p:sp>
      <p:pic>
        <p:nvPicPr>
          <p:cNvPr id="3" name="図 2" descr="屋内, テーブル, 座る, 小さい が含まれている画像&#10;&#10;自動的に生成された説明">
            <a:extLst>
              <a:ext uri="{FF2B5EF4-FFF2-40B4-BE49-F238E27FC236}">
                <a16:creationId xmlns:a16="http://schemas.microsoft.com/office/drawing/2014/main" id="{CDAE7ACA-7451-CCBA-360A-468E835B90C8}"/>
              </a:ext>
            </a:extLst>
          </p:cNvPr>
          <p:cNvPicPr>
            <a:picLocks noChangeAspect="1"/>
          </p:cNvPicPr>
          <p:nvPr/>
        </p:nvPicPr>
        <p:blipFill>
          <a:blip r:embed="rId6"/>
          <a:srcRect r="18880"/>
          <a:stretch/>
        </p:blipFill>
        <p:spPr>
          <a:xfrm>
            <a:off x="4179368" y="1170053"/>
            <a:ext cx="5393908" cy="4482086"/>
          </a:xfrm>
          <a:prstGeom prst="rect">
            <a:avLst/>
          </a:prstGeom>
        </p:spPr>
      </p:pic>
    </p:spTree>
    <p:extLst>
      <p:ext uri="{BB962C8B-B14F-4D97-AF65-F5344CB8AC3E}">
        <p14:creationId xmlns:p14="http://schemas.microsoft.com/office/powerpoint/2010/main" val="3592877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6"/>
          <p:cNvSpPr/>
          <p:nvPr/>
        </p:nvSpPr>
        <p:spPr>
          <a:xfrm>
            <a:off x="0" y="0"/>
            <a:ext cx="567752" cy="6858000"/>
          </a:xfrm>
          <a:prstGeom prst="rect">
            <a:avLst/>
          </a:prstGeom>
          <a:solidFill>
            <a:srgbClr val="F6F0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sym typeface="Arial"/>
            </a:endParaRPr>
          </a:p>
        </p:txBody>
      </p:sp>
      <p:sp>
        <p:nvSpPr>
          <p:cNvPr id="6" name="テキスト ボックス 5">
            <a:extLst>
              <a:ext uri="{FF2B5EF4-FFF2-40B4-BE49-F238E27FC236}">
                <a16:creationId xmlns:a16="http://schemas.microsoft.com/office/drawing/2014/main" id="{9ED1E94A-5E03-7022-024A-49A2A12888E4}"/>
              </a:ext>
            </a:extLst>
          </p:cNvPr>
          <p:cNvSpPr txBox="1"/>
          <p:nvPr/>
        </p:nvSpPr>
        <p:spPr>
          <a:xfrm>
            <a:off x="1790951" y="1075341"/>
            <a:ext cx="5513743" cy="4244047"/>
          </a:xfrm>
          <a:prstGeom prst="rect">
            <a:avLst/>
          </a:prstGeom>
          <a:noFill/>
        </p:spPr>
        <p:txBody>
          <a:bodyPr wrap="square" lIns="0" tIns="0" rIns="0" bIns="0" anchor="t">
            <a:spAutoFit/>
          </a:bodyPr>
          <a:lstStyle/>
          <a:p>
            <a:pPr rtl="0">
              <a:lnSpc>
                <a:spcPct val="250000"/>
              </a:lnSpc>
              <a:spcBef>
                <a:spcPts val="0"/>
              </a:spcBef>
              <a:spcAft>
                <a:spcPts val="0"/>
              </a:spcAft>
            </a:pP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ネスカフェ アンバサダーとは</a:t>
            </a:r>
            <a:endParaRPr lang="en-US" altLang="ja-JP" u="none" strike="noStrike" dirty="0">
              <a:solidFill>
                <a:srgbClr val="000000"/>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人気の理由とは？</a:t>
            </a:r>
            <a:endParaRPr lang="en-US" altLang="ja-JP" u="none" strike="noStrike" dirty="0">
              <a:solidFill>
                <a:srgbClr val="000000"/>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導入イメージ</a:t>
            </a:r>
            <a:endParaRPr lang="en-US" altLang="ja-JP" dirty="0">
              <a:effectLst/>
              <a:latin typeface="游ゴシック" panose="020B0400000000000000" pitchFamily="50" charset="-128"/>
              <a:ea typeface="游ゴシック" panose="020B0400000000000000" pitchFamily="50" charset="-128"/>
            </a:endParaRPr>
          </a:p>
          <a:p>
            <a:pPr>
              <a:lnSpc>
                <a:spcPct val="250000"/>
              </a:lnSpc>
            </a:pPr>
            <a:r>
              <a:rPr lang="en-US" altLang="ja-JP" dirty="0" err="1">
                <a:latin typeface="游ゴシック"/>
                <a:ea typeface="游ゴシック"/>
              </a:rPr>
              <a:t>ご利用者の声</a:t>
            </a:r>
            <a:endParaRPr lang="en-US" altLang="ja-JP" dirty="0">
              <a:latin typeface="游ゴシック"/>
              <a:ea typeface="游ゴシック"/>
            </a:endParaRPr>
          </a:p>
          <a:p>
            <a:pPr rtl="0">
              <a:spcBef>
                <a:spcPts val="0"/>
              </a:spcBef>
              <a:spcAft>
                <a:spcPts val="0"/>
              </a:spcAft>
            </a:pPr>
            <a:endParaRPr lang="en-US" altLang="ja-JP" u="none" strike="noStrike" dirty="0">
              <a:solidFill>
                <a:srgbClr val="000000"/>
              </a:solidFill>
              <a:effectLst/>
              <a:latin typeface="游ゴシック" panose="020B0400000000000000" pitchFamily="50" charset="-128"/>
              <a:ea typeface="游ゴシック" panose="020B0400000000000000" pitchFamily="50" charset="-128"/>
            </a:endParaRPr>
          </a:p>
          <a:p>
            <a:pPr rtl="0">
              <a:spcBef>
                <a:spcPts val="0"/>
              </a:spcBef>
              <a:spcAft>
                <a:spcPts val="0"/>
              </a:spcAft>
            </a:pP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プラン内容</a:t>
            </a:r>
            <a:endParaRPr lang="en-US" altLang="ja-JP" u="none" strike="noStrike" dirty="0">
              <a:solidFill>
                <a:srgbClr val="000000"/>
              </a:solidFill>
              <a:effectLst/>
              <a:latin typeface="游ゴシック" panose="020B0400000000000000" pitchFamily="50" charset="-128"/>
              <a:ea typeface="游ゴシック" panose="020B0400000000000000" pitchFamily="50" charset="-128"/>
            </a:endParaRPr>
          </a:p>
          <a:p>
            <a:pPr marL="0" marR="0" lvl="0" indent="0" algn="l" rtl="0">
              <a:spcBef>
                <a:spcPts val="0"/>
              </a:spcBef>
              <a:spcAft>
                <a:spcPts val="0"/>
              </a:spcAft>
              <a:buNone/>
            </a:pPr>
            <a:endParaRPr lang="en-US" altLang="ja-JP" sz="9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a:spcBef>
                <a:spcPts val="0"/>
              </a:spcBef>
              <a:spcAft>
                <a:spcPts val="0"/>
              </a:spcAft>
              <a:buNone/>
            </a:pPr>
            <a:endParaRPr lang="en-US" altLang="ja-JP" dirty="0">
              <a:solidFill>
                <a:schemeClr val="dk1"/>
              </a:solidFill>
              <a:latin typeface="游ゴシック" panose="020B0400000000000000" pitchFamily="50" charset="-128"/>
              <a:ea typeface="游ゴシック" panose="020B0400000000000000" pitchFamily="50" charset="-128"/>
            </a:endParaRPr>
          </a:p>
          <a:p>
            <a:pPr marL="0" marR="0" lvl="0" indent="0" algn="l">
              <a:spcBef>
                <a:spcPts val="0"/>
              </a:spcBef>
              <a:spcAft>
                <a:spcPts val="0"/>
              </a:spcAft>
              <a:buNone/>
            </a:pPr>
            <a:r>
              <a:rPr kumimoji="1" lang="ja-JP" altLang="en-US" dirty="0">
                <a:latin typeface="游ゴシック" panose="020B0400000000000000" pitchFamily="50" charset="-128"/>
                <a:ea typeface="游ゴシック" panose="020B0400000000000000" pitchFamily="50" charset="-128"/>
              </a:rPr>
              <a:t>ネスカフェ ドルチェ グスト ジェニオ エス</a:t>
            </a:r>
            <a:endParaRPr kumimoji="1" lang="en-US" altLang="ja-JP" dirty="0">
              <a:latin typeface="游ゴシック" panose="020B0400000000000000" pitchFamily="50" charset="-128"/>
              <a:ea typeface="游ゴシック" panose="020B0400000000000000" pitchFamily="50" charset="-128"/>
            </a:endParaRPr>
          </a:p>
          <a:p>
            <a:pPr marL="0" marR="0" lvl="0" indent="0" algn="l">
              <a:spcBef>
                <a:spcPts val="0"/>
              </a:spcBef>
              <a:spcAft>
                <a:spcPts val="0"/>
              </a:spcAft>
              <a:buNone/>
            </a:pPr>
            <a:endParaRPr kumimoji="1" lang="en-US" altLang="ja-JP" sz="500" u="none" strike="noStrike" dirty="0">
              <a:solidFill>
                <a:srgbClr val="000000"/>
              </a:solidFill>
              <a:effectLst/>
              <a:latin typeface="游ゴシック" panose="020B0400000000000000" pitchFamily="50" charset="-128"/>
              <a:ea typeface="游ゴシック" panose="020B0400000000000000" pitchFamily="50" charset="-128"/>
            </a:endParaRPr>
          </a:p>
          <a:p>
            <a:pPr marL="0" marR="0" lvl="0" indent="0" algn="l">
              <a:spcBef>
                <a:spcPts val="0"/>
              </a:spcBef>
              <a:spcAft>
                <a:spcPts val="0"/>
              </a:spcAft>
              <a:buNone/>
            </a:pPr>
            <a:endParaRPr lang="en-US" altLang="ja-JP" sz="1600" u="none" strike="noStrike" dirty="0">
              <a:solidFill>
                <a:srgbClr val="000000"/>
              </a:solidFill>
              <a:effectLst/>
              <a:latin typeface="游ゴシック" panose="020B0400000000000000" pitchFamily="50" charset="-128"/>
              <a:ea typeface="游ゴシック" panose="020B0400000000000000" pitchFamily="50" charset="-128"/>
            </a:endParaRPr>
          </a:p>
          <a:p>
            <a:pPr rtl="0">
              <a:spcBef>
                <a:spcPts val="0"/>
              </a:spcBef>
              <a:spcAft>
                <a:spcPts val="0"/>
              </a:spcAft>
            </a:pP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カプセル</a:t>
            </a:r>
            <a:r>
              <a:rPr lang="en-US" altLang="ja-JP"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ラインアップ</a:t>
            </a:r>
            <a:endParaRPr lang="en-US" altLang="ja-JP" u="none" strike="noStrike" dirty="0">
              <a:solidFill>
                <a:srgbClr val="000000"/>
              </a:solidFill>
              <a:effectLst/>
              <a:latin typeface="游ゴシック" panose="020B0400000000000000" pitchFamily="50" charset="-128"/>
              <a:ea typeface="游ゴシック" panose="020B0400000000000000" pitchFamily="50" charset="-128"/>
            </a:endParaRPr>
          </a:p>
          <a:p>
            <a:pPr rtl="0">
              <a:lnSpc>
                <a:spcPct val="300000"/>
              </a:lnSpc>
              <a:spcBef>
                <a:spcPts val="0"/>
              </a:spcBef>
              <a:spcAft>
                <a:spcPts val="0"/>
              </a:spcAft>
            </a:pP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他のプランと比較</a:t>
            </a:r>
            <a:endParaRPr lang="ja-JP" altLang="en-US" dirty="0">
              <a:latin typeface="游ゴシック" panose="020B0400000000000000" pitchFamily="50" charset="-128"/>
              <a:ea typeface="游ゴシック" panose="020B0400000000000000" pitchFamily="50" charset="-128"/>
            </a:endParaRPr>
          </a:p>
        </p:txBody>
      </p:sp>
      <p:sp>
        <p:nvSpPr>
          <p:cNvPr id="7" name="Google Shape;204;p4">
            <a:extLst>
              <a:ext uri="{FF2B5EF4-FFF2-40B4-BE49-F238E27FC236}">
                <a16:creationId xmlns:a16="http://schemas.microsoft.com/office/drawing/2014/main" id="{93F5F8AB-B053-1262-B4E2-7635A600A5D2}"/>
              </a:ext>
            </a:extLst>
          </p:cNvPr>
          <p:cNvSpPr txBox="1"/>
          <p:nvPr/>
        </p:nvSpPr>
        <p:spPr>
          <a:xfrm>
            <a:off x="921230" y="429852"/>
            <a:ext cx="3050515" cy="4431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altLang="en-US" sz="2400" b="1">
                <a:solidFill>
                  <a:schemeClr val="dk1"/>
                </a:solidFill>
                <a:latin typeface="游ゴシック" panose="020B0400000000000000" pitchFamily="50" charset="-128"/>
                <a:ea typeface="游ゴシック" panose="020B0400000000000000" pitchFamily="50" charset="-128"/>
                <a:sym typeface="Arial"/>
              </a:rPr>
              <a:t>目次</a:t>
            </a:r>
            <a:endParaRPr sz="24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2" name="テキスト ボックス 1">
            <a:extLst>
              <a:ext uri="{FF2B5EF4-FFF2-40B4-BE49-F238E27FC236}">
                <a16:creationId xmlns:a16="http://schemas.microsoft.com/office/drawing/2014/main" id="{4DE9E9BB-9B04-B2B5-8059-9893A34B2483}"/>
              </a:ext>
            </a:extLst>
          </p:cNvPr>
          <p:cNvSpPr txBox="1"/>
          <p:nvPr/>
        </p:nvSpPr>
        <p:spPr>
          <a:xfrm>
            <a:off x="6734254" y="1075341"/>
            <a:ext cx="2530366" cy="4316246"/>
          </a:xfrm>
          <a:prstGeom prst="rect">
            <a:avLst/>
          </a:prstGeom>
          <a:noFill/>
        </p:spPr>
        <p:txBody>
          <a:bodyPr wrap="square" lIns="0" tIns="0" rIns="0" bIns="0">
            <a:spAutoFit/>
          </a:bodyPr>
          <a:lstStyle/>
          <a:p>
            <a:pPr rtl="0">
              <a:lnSpc>
                <a:spcPct val="250000"/>
              </a:lnSpc>
              <a:spcBef>
                <a:spcPts val="0"/>
              </a:spcBef>
              <a:spcAft>
                <a:spcPts val="0"/>
              </a:spcAft>
            </a:pP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月々の費用</a:t>
            </a:r>
            <a:endParaRPr lang="en-US" altLang="ja-JP" u="none" strike="noStrike" dirty="0">
              <a:solidFill>
                <a:srgbClr val="000000"/>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ja-JP" altLang="en-US" dirty="0">
                <a:latin typeface="游ゴシック" panose="020B0400000000000000" pitchFamily="50" charset="-128"/>
                <a:ea typeface="游ゴシック" panose="020B0400000000000000" pitchFamily="50" charset="-128"/>
              </a:rPr>
              <a:t>定期便のおトクな特典</a:t>
            </a:r>
            <a:endParaRPr lang="en-US" altLang="ja-JP" dirty="0">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ご利用条件</a:t>
            </a:r>
            <a:endParaRPr lang="en-US" altLang="ja-JP" dirty="0">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お申し込みの流れ</a:t>
            </a:r>
            <a:endParaRPr lang="en-US" altLang="ja-JP" dirty="0">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よくあるご質問</a:t>
            </a:r>
            <a:endParaRPr lang="en-US" altLang="ja-JP" dirty="0">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お問い合わせ先</a:t>
            </a:r>
            <a:endParaRPr lang="en-US" altLang="ja-JP" dirty="0">
              <a:effectLst/>
              <a:latin typeface="游ゴシック" panose="020B0400000000000000" pitchFamily="50" charset="-128"/>
              <a:ea typeface="游ゴシック" panose="020B0400000000000000" pitchFamily="50" charset="-128"/>
            </a:endParaRPr>
          </a:p>
          <a:p>
            <a:pPr>
              <a:lnSpc>
                <a:spcPct val="250000"/>
              </a:lnSpc>
            </a:pPr>
            <a:br>
              <a:rPr lang="en-US" altLang="ja-JP" dirty="0">
                <a:latin typeface="游ゴシック" panose="020B0400000000000000" pitchFamily="50" charset="-128"/>
                <a:ea typeface="游ゴシック" panose="020B0400000000000000" pitchFamily="50" charset="-128"/>
              </a:rPr>
            </a:br>
            <a:endParaRPr lang="ja-JP" altLang="en-US" dirty="0">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AA2D8432-D07C-5F9B-3513-60157B4996F3}"/>
              </a:ext>
            </a:extLst>
          </p:cNvPr>
          <p:cNvSpPr txBox="1"/>
          <p:nvPr/>
        </p:nvSpPr>
        <p:spPr>
          <a:xfrm>
            <a:off x="6222917" y="1075341"/>
            <a:ext cx="855386" cy="3815340"/>
          </a:xfrm>
          <a:prstGeom prst="rect">
            <a:avLst/>
          </a:prstGeom>
          <a:noFill/>
        </p:spPr>
        <p:txBody>
          <a:bodyPr wrap="square" lIns="0" tIns="0" rIns="0" bIns="0">
            <a:spAutoFit/>
          </a:bodyPr>
          <a:lstStyle/>
          <a:p>
            <a:pPr rtl="0">
              <a:lnSpc>
                <a:spcPct val="250000"/>
              </a:lnSpc>
              <a:spcBef>
                <a:spcPts val="0"/>
              </a:spcBef>
              <a:spcAft>
                <a:spcPts val="0"/>
              </a:spcAft>
            </a:pPr>
            <a:r>
              <a:rPr lang="en-US" altLang="ja-JP" sz="1400" b="1" u="sng" dirty="0">
                <a:solidFill>
                  <a:srgbClr val="CA123F"/>
                </a:solidFill>
                <a:latin typeface="游ゴシック" panose="020B0400000000000000" pitchFamily="50" charset="-128"/>
                <a:ea typeface="游ゴシック" panose="020B0400000000000000" pitchFamily="50" charset="-128"/>
                <a:hlinkClick r:id="rId3" action="ppaction://hlinksldjump"/>
              </a:rPr>
              <a:t>P.11</a:t>
            </a:r>
            <a:endParaRPr lang="en-US" altLang="ja-JP" sz="1400" b="1" u="sng" dirty="0">
              <a:solidFill>
                <a:srgbClr val="CA123F"/>
              </a:solidFill>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sz="1400" b="1" u="sng" dirty="0">
                <a:solidFill>
                  <a:srgbClr val="CA123F"/>
                </a:solidFill>
                <a:latin typeface="游ゴシック" panose="020B0400000000000000" pitchFamily="50" charset="-128"/>
                <a:ea typeface="游ゴシック" panose="020B0400000000000000" pitchFamily="50" charset="-128"/>
                <a:hlinkClick r:id="rId4" action="ppaction://hlinksldjump"/>
              </a:rPr>
              <a:t>P.12</a:t>
            </a:r>
            <a:endParaRPr lang="en-US" altLang="ja-JP" sz="1400" b="1" u="sng" dirty="0">
              <a:solidFill>
                <a:srgbClr val="CA123F"/>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sz="1400" b="1" u="sng" dirty="0">
                <a:solidFill>
                  <a:srgbClr val="CA123F"/>
                </a:solidFill>
                <a:latin typeface="游ゴシック" panose="020B0400000000000000" pitchFamily="50" charset="-128"/>
                <a:ea typeface="游ゴシック" panose="020B0400000000000000" pitchFamily="50" charset="-128"/>
                <a:hlinkClick r:id="rId5" action="ppaction://hlinksldjump"/>
              </a:rPr>
              <a:t>P.13</a:t>
            </a:r>
            <a:endParaRPr lang="en-US" altLang="ja-JP" sz="1400" b="1" u="sng" dirty="0">
              <a:solidFill>
                <a:srgbClr val="CA123F"/>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sz="1400" b="1" u="sng" dirty="0">
                <a:solidFill>
                  <a:srgbClr val="CA123F"/>
                </a:solidFill>
                <a:latin typeface="游ゴシック" panose="020B0400000000000000" pitchFamily="50" charset="-128"/>
                <a:ea typeface="游ゴシック" panose="020B0400000000000000" pitchFamily="50" charset="-128"/>
                <a:hlinkClick r:id="rId6" action="ppaction://hlinksldjump"/>
              </a:rPr>
              <a:t>P.14</a:t>
            </a:r>
            <a:endParaRPr lang="en-US" altLang="ja-JP" sz="1400" b="1" u="sng" dirty="0">
              <a:solidFill>
                <a:srgbClr val="CA123F"/>
              </a:solidFill>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sz="1400" b="1" u="sng" dirty="0">
                <a:solidFill>
                  <a:srgbClr val="CA123F"/>
                </a:solidFill>
                <a:latin typeface="游ゴシック" panose="020B0400000000000000" pitchFamily="50" charset="-128"/>
                <a:ea typeface="游ゴシック" panose="020B0400000000000000" pitchFamily="50" charset="-128"/>
                <a:hlinkClick r:id="rId7" action="ppaction://hlinksldjump"/>
              </a:rPr>
              <a:t>P.15</a:t>
            </a:r>
            <a:endParaRPr lang="en-US" altLang="ja-JP" sz="1400" b="1" u="sng" dirty="0">
              <a:solidFill>
                <a:srgbClr val="CA123F"/>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sz="1400" b="1" u="sng" dirty="0">
                <a:solidFill>
                  <a:srgbClr val="CA123F"/>
                </a:solidFill>
                <a:effectLst/>
                <a:latin typeface="游ゴシック" panose="020B0400000000000000" pitchFamily="50" charset="-128"/>
                <a:ea typeface="游ゴシック" panose="020B0400000000000000" pitchFamily="50" charset="-128"/>
                <a:hlinkClick r:id="rId8" action="ppaction://hlinksldjump"/>
              </a:rPr>
              <a:t>P.16</a:t>
            </a:r>
            <a:br>
              <a:rPr lang="en-US" altLang="ja-JP" b="1" u="sng" dirty="0">
                <a:solidFill>
                  <a:srgbClr val="CA123F"/>
                </a:solidFill>
                <a:latin typeface="游ゴシック" panose="020B0400000000000000" pitchFamily="50" charset="-128"/>
                <a:ea typeface="游ゴシック" panose="020B0400000000000000" pitchFamily="50" charset="-128"/>
              </a:rPr>
            </a:br>
            <a:endParaRPr lang="ja-JP" altLang="en-US" b="1" u="sng" dirty="0">
              <a:solidFill>
                <a:srgbClr val="CA123F"/>
              </a:solidFill>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1EAE071B-A156-225D-1F5D-981E43A93173}"/>
              </a:ext>
            </a:extLst>
          </p:cNvPr>
          <p:cNvSpPr txBox="1"/>
          <p:nvPr/>
        </p:nvSpPr>
        <p:spPr>
          <a:xfrm>
            <a:off x="1305593" y="1066376"/>
            <a:ext cx="855386" cy="5301451"/>
          </a:xfrm>
          <a:prstGeom prst="rect">
            <a:avLst/>
          </a:prstGeom>
          <a:noFill/>
        </p:spPr>
        <p:txBody>
          <a:bodyPr wrap="square" lIns="0" tIns="0" rIns="0" bIns="0">
            <a:spAutoFit/>
          </a:bodyPr>
          <a:lstStyle/>
          <a:p>
            <a:pPr rtl="0">
              <a:lnSpc>
                <a:spcPct val="250000"/>
              </a:lnSpc>
              <a:spcBef>
                <a:spcPts val="0"/>
              </a:spcBef>
              <a:spcAft>
                <a:spcPts val="0"/>
              </a:spcAft>
            </a:pPr>
            <a:r>
              <a:rPr lang="en-US" altLang="ja-JP" sz="1400" b="1" u="sng" dirty="0">
                <a:solidFill>
                  <a:srgbClr val="CA123F"/>
                </a:solidFill>
                <a:latin typeface="游ゴシック" panose="020B0400000000000000" pitchFamily="50" charset="-128"/>
                <a:ea typeface="游ゴシック" panose="020B0400000000000000" pitchFamily="50" charset="-128"/>
                <a:hlinkClick r:id="rId9" action="ppaction://hlinksldjump"/>
              </a:rPr>
              <a:t>P.03</a:t>
            </a:r>
            <a:endParaRPr lang="en-US" altLang="ja-JP" sz="1400" b="1" u="sng" dirty="0">
              <a:solidFill>
                <a:srgbClr val="CA123F"/>
              </a:solidFill>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sz="1400" b="1" u="sng" dirty="0">
                <a:solidFill>
                  <a:srgbClr val="CA123F"/>
                </a:solidFill>
                <a:latin typeface="游ゴシック" panose="020B0400000000000000" pitchFamily="50" charset="-128"/>
                <a:ea typeface="游ゴシック" panose="020B0400000000000000" pitchFamily="50" charset="-128"/>
                <a:hlinkClick r:id="rId10" action="ppaction://hlinksldjump"/>
              </a:rPr>
              <a:t>P.04</a:t>
            </a:r>
            <a:endParaRPr lang="en-US" altLang="ja-JP" sz="1400" b="1" u="sng" dirty="0">
              <a:solidFill>
                <a:srgbClr val="CA123F"/>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sz="1400" b="1" u="sng" dirty="0">
                <a:solidFill>
                  <a:srgbClr val="CA123F"/>
                </a:solidFill>
                <a:latin typeface="游ゴシック" panose="020B0400000000000000" pitchFamily="50" charset="-128"/>
                <a:ea typeface="游ゴシック" panose="020B0400000000000000" pitchFamily="50" charset="-128"/>
                <a:hlinkClick r:id="rId11" action="ppaction://hlinksldjump"/>
              </a:rPr>
              <a:t>P.05</a:t>
            </a:r>
            <a:endParaRPr lang="en-US" altLang="ja-JP" sz="1400" b="1" u="sng" dirty="0">
              <a:solidFill>
                <a:srgbClr val="CA123F"/>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sz="1400" b="1" u="sng" dirty="0">
                <a:solidFill>
                  <a:srgbClr val="CA123F"/>
                </a:solidFill>
                <a:latin typeface="游ゴシック" panose="020B0400000000000000" pitchFamily="50" charset="-128"/>
                <a:ea typeface="游ゴシック" panose="020B0400000000000000" pitchFamily="50" charset="-128"/>
                <a:hlinkClick r:id="rId12" action="ppaction://hlinksldjump"/>
              </a:rPr>
              <a:t>P.06</a:t>
            </a:r>
            <a:endParaRPr lang="en-US" altLang="ja-JP" sz="1400" b="1" u="sng" dirty="0">
              <a:solidFill>
                <a:srgbClr val="CA123F"/>
              </a:solidFill>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sz="1400" b="1" u="sng" dirty="0">
                <a:solidFill>
                  <a:srgbClr val="CA123F"/>
                </a:solidFill>
                <a:latin typeface="游ゴシック" panose="020B0400000000000000" pitchFamily="50" charset="-128"/>
                <a:ea typeface="游ゴシック" panose="020B0400000000000000" pitchFamily="50" charset="-128"/>
                <a:hlinkClick r:id="rId13" action="ppaction://hlinksldjump"/>
              </a:rPr>
              <a:t>P.07</a:t>
            </a:r>
            <a:endParaRPr lang="en-US" altLang="ja-JP" sz="1400" b="1" u="sng" dirty="0">
              <a:solidFill>
                <a:srgbClr val="CA123F"/>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sz="1400" b="1" u="sng" dirty="0">
                <a:solidFill>
                  <a:srgbClr val="CA123F"/>
                </a:solidFill>
                <a:effectLst/>
                <a:latin typeface="游ゴシック" panose="020B0400000000000000" pitchFamily="50" charset="-128"/>
                <a:ea typeface="游ゴシック" panose="020B0400000000000000" pitchFamily="50" charset="-128"/>
                <a:hlinkClick r:id="rId14" action="ppaction://hlinksldjump"/>
              </a:rPr>
              <a:t>P.</a:t>
            </a:r>
            <a:r>
              <a:rPr lang="en-US" altLang="ja-JP" sz="1400" b="1" u="sng" dirty="0">
                <a:solidFill>
                  <a:srgbClr val="CA123F"/>
                </a:solidFill>
                <a:latin typeface="游ゴシック" panose="020B0400000000000000" pitchFamily="50" charset="-128"/>
                <a:ea typeface="游ゴシック" panose="020B0400000000000000" pitchFamily="50" charset="-128"/>
                <a:hlinkClick r:id="rId14" action="ppaction://hlinksldjump"/>
              </a:rPr>
              <a:t>08</a:t>
            </a:r>
            <a:endParaRPr lang="en-US" altLang="ja-JP" sz="1400" b="1" u="sng" dirty="0">
              <a:solidFill>
                <a:srgbClr val="CA123F"/>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sz="1400" b="1" u="sng" dirty="0">
                <a:solidFill>
                  <a:srgbClr val="CA123F"/>
                </a:solidFill>
                <a:latin typeface="游ゴシック" panose="020B0400000000000000" pitchFamily="50" charset="-128"/>
                <a:ea typeface="游ゴシック" panose="020B0400000000000000" pitchFamily="50" charset="-128"/>
                <a:hlinkClick r:id="rId15" action="ppaction://hlinksldjump"/>
              </a:rPr>
              <a:t>P.09</a:t>
            </a:r>
            <a:endParaRPr lang="en-US" altLang="ja-JP" sz="1400" b="1" u="sng" dirty="0">
              <a:solidFill>
                <a:srgbClr val="CA123F"/>
              </a:solidFill>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sz="1400" b="1" u="sng" strike="noStrike" dirty="0">
                <a:solidFill>
                  <a:srgbClr val="CA123F"/>
                </a:solidFill>
                <a:effectLst/>
                <a:latin typeface="游ゴシック" panose="020B0400000000000000" pitchFamily="50" charset="-128"/>
                <a:ea typeface="游ゴシック" panose="020B0400000000000000" pitchFamily="50" charset="-128"/>
                <a:hlinkClick r:id="rId16" action="ppaction://hlinksldjump"/>
              </a:rPr>
              <a:t>P.1</a:t>
            </a:r>
            <a:r>
              <a:rPr lang="en-US" altLang="ja-JP" sz="1400" b="1" u="sng" dirty="0">
                <a:solidFill>
                  <a:srgbClr val="CA123F"/>
                </a:solidFill>
                <a:latin typeface="游ゴシック" panose="020B0400000000000000" pitchFamily="50" charset="-128"/>
                <a:ea typeface="游ゴシック" panose="020B0400000000000000" pitchFamily="50" charset="-128"/>
                <a:hlinkClick r:id="rId16" action="ppaction://hlinksldjump"/>
              </a:rPr>
              <a:t>0</a:t>
            </a:r>
            <a:endParaRPr lang="en-US" altLang="ja-JP" sz="1400" b="1" u="sng" dirty="0">
              <a:solidFill>
                <a:srgbClr val="CA123F"/>
              </a:solidFill>
              <a:effectLst/>
              <a:latin typeface="游ゴシック" panose="020B0400000000000000" pitchFamily="50" charset="-128"/>
              <a:ea typeface="游ゴシック" panose="020B0400000000000000" pitchFamily="50" charset="-128"/>
            </a:endParaRPr>
          </a:p>
          <a:p>
            <a:pPr>
              <a:lnSpc>
                <a:spcPct val="250000"/>
              </a:lnSpc>
            </a:pPr>
            <a:br>
              <a:rPr lang="en-US" altLang="ja-JP" b="1" u="sng" dirty="0">
                <a:solidFill>
                  <a:srgbClr val="CA123F"/>
                </a:solidFill>
                <a:latin typeface="游ゴシック" panose="020B0400000000000000" pitchFamily="50" charset="-128"/>
                <a:ea typeface="游ゴシック" panose="020B0400000000000000" pitchFamily="50" charset="-128"/>
              </a:rPr>
            </a:br>
            <a:endParaRPr lang="ja-JP" altLang="en-US" b="1" u="sng" dirty="0">
              <a:solidFill>
                <a:srgbClr val="CA123F"/>
              </a:solidFill>
              <a:latin typeface="游ゴシック" panose="020B0400000000000000" pitchFamily="50" charset="-128"/>
              <a:ea typeface="游ゴシック" panose="020B0400000000000000" pitchFamily="50"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0" name="Google Shape;239;p8">
            <a:extLst>
              <a:ext uri="{FF2B5EF4-FFF2-40B4-BE49-F238E27FC236}">
                <a16:creationId xmlns:a16="http://schemas.microsoft.com/office/drawing/2014/main" id="{D30D131E-C24D-FDF0-8575-C88E8F063826}"/>
              </a:ext>
            </a:extLst>
          </p:cNvPr>
          <p:cNvSpPr/>
          <p:nvPr/>
        </p:nvSpPr>
        <p:spPr>
          <a:xfrm>
            <a:off x="4345682" y="1083700"/>
            <a:ext cx="4987231" cy="5226676"/>
          </a:xfrm>
          <a:prstGeom prst="roundRect">
            <a:avLst>
              <a:gd name="adj" fmla="val 1116"/>
            </a:avLst>
          </a:prstGeom>
          <a:solidFill>
            <a:srgbClr val="F4F4F4"/>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b="1" dirty="0">
              <a:latin typeface="游ゴシック" panose="020B0400000000000000" pitchFamily="50" charset="-128"/>
              <a:ea typeface="游ゴシック" panose="020B0400000000000000" pitchFamily="50" charset="-128"/>
            </a:endParaRPr>
          </a:p>
        </p:txBody>
      </p:sp>
      <p:sp>
        <p:nvSpPr>
          <p:cNvPr id="222" name="Google Shape;222;p7"/>
          <p:cNvSpPr txBox="1"/>
          <p:nvPr/>
        </p:nvSpPr>
        <p:spPr>
          <a:xfrm>
            <a:off x="566931" y="4292917"/>
            <a:ext cx="3557869" cy="952806"/>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「ネスカフェ アンバサダー</a:t>
            </a:r>
            <a:r>
              <a:rPr lang="en-US" altLang="ja-JP" sz="1200" dirty="0">
                <a:solidFill>
                  <a:schemeClr val="dk1"/>
                </a:solidFill>
                <a:latin typeface="游ゴシック" panose="020B0400000000000000" pitchFamily="50" charset="-128"/>
                <a:ea typeface="游ゴシック" panose="020B0400000000000000" pitchFamily="50" charset="-128"/>
                <a:sym typeface="Arial"/>
              </a:rPr>
              <a:t> </a:t>
            </a:r>
            <a:r>
              <a:rPr lang="ja-JP" sz="1200" dirty="0">
                <a:solidFill>
                  <a:schemeClr val="dk1"/>
                </a:solidFill>
                <a:latin typeface="游ゴシック" panose="020B0400000000000000" pitchFamily="50" charset="-128"/>
                <a:ea typeface="游ゴシック" panose="020B0400000000000000" pitchFamily="50" charset="-128"/>
                <a:sym typeface="Arial"/>
              </a:rPr>
              <a:t>プログラム」は、</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ctr" rtl="0">
              <a:lnSpc>
                <a:spcPct val="120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職場やコミュニティにて、</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ctr" rtl="0">
              <a:lnSpc>
                <a:spcPct val="120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ネスレのコーヒーメーカーでコーヒーなどを</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ctr" rtl="0">
              <a:lnSpc>
                <a:spcPct val="120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楽しんでいただくオフィスコーヒーのサービスです。</a:t>
            </a:r>
            <a:endParaRPr sz="12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223" name="Google Shape;223;p7"/>
          <p:cNvSpPr txBox="1"/>
          <p:nvPr/>
        </p:nvSpPr>
        <p:spPr>
          <a:xfrm>
            <a:off x="566932" y="5503540"/>
            <a:ext cx="3557868" cy="21715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None/>
            </a:pPr>
            <a:r>
              <a:rPr lang="ja-JP" sz="1200">
                <a:solidFill>
                  <a:schemeClr val="dk1"/>
                </a:solidFill>
                <a:latin typeface="游ゴシック" panose="020B0400000000000000" pitchFamily="50" charset="-128"/>
                <a:ea typeface="游ゴシック" panose="020B0400000000000000" pitchFamily="50" charset="-128"/>
                <a:sym typeface="Arial"/>
              </a:rPr>
              <a:t>それにご協力いただく代表者様が</a:t>
            </a:r>
            <a:endParaRPr sz="12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226" name="Google Shape;226;p7"/>
          <p:cNvSpPr txBox="1">
            <a:spLocks noGrp="1"/>
          </p:cNvSpPr>
          <p:nvPr>
            <p:ph type="title"/>
          </p:nvPr>
        </p:nvSpPr>
        <p:spPr>
          <a:xfrm>
            <a:off x="788987" y="312843"/>
            <a:ext cx="8543925"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CA123F"/>
              </a:buClr>
              <a:buSzPts val="2400"/>
              <a:buFont typeface="Arial"/>
              <a:buNone/>
            </a:pPr>
            <a:r>
              <a:rPr lang="ja-JP" sz="2400" dirty="0">
                <a:solidFill>
                  <a:srgbClr val="CA123F"/>
                </a:solidFill>
                <a:latin typeface="游ゴシック" panose="020B0400000000000000" pitchFamily="50" charset="-128"/>
                <a:ea typeface="游ゴシック" panose="020B0400000000000000" pitchFamily="50" charset="-128"/>
                <a:sym typeface="Arial"/>
              </a:rPr>
              <a:t>ネスカフェ</a:t>
            </a:r>
            <a:r>
              <a:rPr lang="en-US" altLang="ja-JP" sz="2400" dirty="0">
                <a:solidFill>
                  <a:srgbClr val="CA123F"/>
                </a:solidFill>
                <a:latin typeface="游ゴシック" panose="020B0400000000000000" pitchFamily="50" charset="-128"/>
                <a:ea typeface="游ゴシック" panose="020B0400000000000000" pitchFamily="50" charset="-128"/>
                <a:sym typeface="Arial"/>
              </a:rPr>
              <a:t> </a:t>
            </a:r>
            <a:r>
              <a:rPr lang="ja-JP" sz="2400" dirty="0">
                <a:solidFill>
                  <a:srgbClr val="CA123F"/>
                </a:solidFill>
                <a:latin typeface="游ゴシック" panose="020B0400000000000000" pitchFamily="50" charset="-128"/>
                <a:ea typeface="游ゴシック" panose="020B0400000000000000" pitchFamily="50" charset="-128"/>
                <a:sym typeface="Arial"/>
              </a:rPr>
              <a:t>アンバサダー</a:t>
            </a:r>
            <a:r>
              <a:rPr lang="ja-JP" sz="2400" dirty="0">
                <a:latin typeface="游ゴシック" panose="020B0400000000000000" pitchFamily="50" charset="-128"/>
                <a:ea typeface="游ゴシック" panose="020B0400000000000000" pitchFamily="50" charset="-128"/>
                <a:sym typeface="Arial"/>
              </a:rPr>
              <a:t>とは？</a:t>
            </a:r>
            <a:endParaRPr dirty="0">
              <a:latin typeface="游ゴシック" panose="020B0400000000000000" pitchFamily="50" charset="-128"/>
              <a:ea typeface="游ゴシック" panose="020B0400000000000000" pitchFamily="50" charset="-128"/>
            </a:endParaRPr>
          </a:p>
        </p:txBody>
      </p:sp>
      <p:sp>
        <p:nvSpPr>
          <p:cNvPr id="227" name="Google Shape;227;p7"/>
          <p:cNvSpPr txBox="1"/>
          <p:nvPr/>
        </p:nvSpPr>
        <p:spPr>
          <a:xfrm>
            <a:off x="566930" y="5763455"/>
            <a:ext cx="3557869" cy="29546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ja-JP" sz="1600" b="1">
                <a:solidFill>
                  <a:srgbClr val="CA123F"/>
                </a:solidFill>
                <a:latin typeface="游ゴシック" panose="020B0400000000000000" pitchFamily="50" charset="-128"/>
                <a:ea typeface="游ゴシック" panose="020B0400000000000000" pitchFamily="50" charset="-128"/>
                <a:sym typeface="Arial"/>
              </a:rPr>
              <a:t>「ネスカフェ アンバサダー」</a:t>
            </a:r>
            <a:r>
              <a:rPr lang="ja-JP" sz="1200">
                <a:solidFill>
                  <a:schemeClr val="dk1"/>
                </a:solidFill>
                <a:latin typeface="游ゴシック" panose="020B0400000000000000" pitchFamily="50" charset="-128"/>
                <a:ea typeface="游ゴシック" panose="020B0400000000000000" pitchFamily="50" charset="-128"/>
                <a:sym typeface="Arial"/>
              </a:rPr>
              <a:t>です。</a:t>
            </a:r>
            <a:endParaRPr sz="12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3" name="Google Shape;222;p7">
            <a:extLst>
              <a:ext uri="{FF2B5EF4-FFF2-40B4-BE49-F238E27FC236}">
                <a16:creationId xmlns:a16="http://schemas.microsoft.com/office/drawing/2014/main" id="{7428A75E-F100-0F9A-E0E1-6BD5654D520F}"/>
              </a:ext>
            </a:extLst>
          </p:cNvPr>
          <p:cNvSpPr txBox="1"/>
          <p:nvPr/>
        </p:nvSpPr>
        <p:spPr>
          <a:xfrm>
            <a:off x="4760610" y="1392468"/>
            <a:ext cx="2749442"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ja-JP" altLang="en-US" sz="1600" b="1" dirty="0">
                <a:solidFill>
                  <a:srgbClr val="CA123F"/>
                </a:solidFill>
                <a:latin typeface="游ゴシック" panose="020B0400000000000000" pitchFamily="50" charset="-128"/>
                <a:ea typeface="游ゴシック" panose="020B0400000000000000" pitchFamily="50" charset="-128"/>
                <a:sym typeface="Arial"/>
              </a:rPr>
              <a:t>ネスカフェ アンバサダー</a:t>
            </a:r>
            <a:r>
              <a:rPr lang="ja-JP" altLang="en-US" sz="1600" b="1" dirty="0">
                <a:solidFill>
                  <a:schemeClr val="dk1"/>
                </a:solidFill>
                <a:latin typeface="游ゴシック" panose="020B0400000000000000" pitchFamily="50" charset="-128"/>
                <a:ea typeface="游ゴシック" panose="020B0400000000000000" pitchFamily="50" charset="-128"/>
                <a:sym typeface="Arial"/>
              </a:rPr>
              <a:t>って</a:t>
            </a:r>
            <a:endParaRPr lang="en-US" altLang="ja-JP" sz="1600" b="1"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ctr" rtl="0">
              <a:spcBef>
                <a:spcPts val="0"/>
              </a:spcBef>
              <a:spcAft>
                <a:spcPts val="0"/>
              </a:spcAft>
              <a:buNone/>
            </a:pPr>
            <a:r>
              <a:rPr lang="ja-JP" altLang="en-US" sz="2000" b="1" dirty="0">
                <a:solidFill>
                  <a:srgbClr val="CA123F"/>
                </a:solidFill>
                <a:latin typeface="游ゴシック" panose="020B0400000000000000" pitchFamily="50" charset="-128"/>
                <a:ea typeface="游ゴシック" panose="020B0400000000000000" pitchFamily="50" charset="-128"/>
                <a:sym typeface="Arial"/>
              </a:rPr>
              <a:t>なに</a:t>
            </a:r>
            <a:r>
              <a:rPr lang="ja-JP" altLang="en-US" sz="1600" b="1" dirty="0">
                <a:solidFill>
                  <a:schemeClr val="dk1"/>
                </a:solidFill>
                <a:latin typeface="游ゴシック" panose="020B0400000000000000" pitchFamily="50" charset="-128"/>
                <a:ea typeface="游ゴシック" panose="020B0400000000000000" pitchFamily="50" charset="-128"/>
                <a:sym typeface="Arial"/>
              </a:rPr>
              <a:t>するの？</a:t>
            </a:r>
            <a:endParaRPr sz="16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5" name="Google Shape;232;p8">
            <a:extLst>
              <a:ext uri="{FF2B5EF4-FFF2-40B4-BE49-F238E27FC236}">
                <a16:creationId xmlns:a16="http://schemas.microsoft.com/office/drawing/2014/main" id="{8B73316B-6658-94EA-BE80-500DFFAC1F4B}"/>
              </a:ext>
            </a:extLst>
          </p:cNvPr>
          <p:cNvSpPr/>
          <p:nvPr/>
        </p:nvSpPr>
        <p:spPr>
          <a:xfrm>
            <a:off x="4566563" y="3443679"/>
            <a:ext cx="4545468" cy="1152000"/>
          </a:xfrm>
          <a:prstGeom prst="roundRect">
            <a:avLst>
              <a:gd name="adj" fmla="val 5802"/>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endParaRPr lang="en-US" dirty="0">
              <a:latin typeface="游ゴシック" panose="020B0400000000000000" pitchFamily="50" charset="-128"/>
              <a:ea typeface="游ゴシック" panose="020B0400000000000000" pitchFamily="50" charset="-128"/>
            </a:endParaRPr>
          </a:p>
        </p:txBody>
      </p:sp>
      <p:sp>
        <p:nvSpPr>
          <p:cNvPr id="8" name="Google Shape;222;p7">
            <a:extLst>
              <a:ext uri="{FF2B5EF4-FFF2-40B4-BE49-F238E27FC236}">
                <a16:creationId xmlns:a16="http://schemas.microsoft.com/office/drawing/2014/main" id="{4850507E-1085-6908-EAF6-A34E80E8FF57}"/>
              </a:ext>
            </a:extLst>
          </p:cNvPr>
          <p:cNvSpPr txBox="1"/>
          <p:nvPr/>
        </p:nvSpPr>
        <p:spPr>
          <a:xfrm>
            <a:off x="4821340" y="3952138"/>
            <a:ext cx="4321899" cy="3877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altLang="en-US" sz="1050" dirty="0">
                <a:solidFill>
                  <a:schemeClr val="dk1"/>
                </a:solidFill>
                <a:latin typeface="游ゴシック" panose="020B0400000000000000" pitchFamily="50" charset="-128"/>
                <a:ea typeface="游ゴシック" panose="020B0400000000000000" pitchFamily="50" charset="-128"/>
                <a:sym typeface="Arial"/>
              </a:rPr>
              <a:t>カフェコーナーにお使いいただける</a:t>
            </a:r>
            <a:endParaRPr lang="en-US" altLang="ja-JP" sz="105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0000"/>
              </a:lnSpc>
              <a:spcBef>
                <a:spcPts val="0"/>
              </a:spcBef>
              <a:spcAft>
                <a:spcPts val="0"/>
              </a:spcAft>
              <a:buNone/>
            </a:pPr>
            <a:r>
              <a:rPr lang="ja-JP" altLang="en-US" sz="1050" dirty="0">
                <a:solidFill>
                  <a:schemeClr val="dk1"/>
                </a:solidFill>
                <a:latin typeface="游ゴシック" panose="020B0400000000000000" pitchFamily="50" charset="-128"/>
                <a:ea typeface="游ゴシック" panose="020B0400000000000000" pitchFamily="50" charset="-128"/>
              </a:rPr>
              <a:t>「</a:t>
            </a:r>
            <a:r>
              <a:rPr lang="ja-JP" altLang="en-US" sz="1050" dirty="0">
                <a:solidFill>
                  <a:schemeClr val="dk1"/>
                </a:solidFill>
                <a:latin typeface="游ゴシック" panose="020B0400000000000000" pitchFamily="50" charset="-128"/>
                <a:ea typeface="游ゴシック" panose="020B0400000000000000" pitchFamily="50" charset="-128"/>
                <a:sym typeface="Arial"/>
              </a:rPr>
              <a:t>ネスカフェ アンバサダー 便利グッズ」も</a:t>
            </a:r>
            <a:r>
              <a:rPr lang="en-US" altLang="ja-JP" sz="1050" dirty="0">
                <a:solidFill>
                  <a:schemeClr val="dk1"/>
                </a:solidFill>
                <a:latin typeface="游ゴシック" panose="020B0400000000000000" pitchFamily="50" charset="-128"/>
                <a:ea typeface="游ゴシック" panose="020B0400000000000000" pitchFamily="50" charset="-128"/>
                <a:sym typeface="Arial"/>
              </a:rPr>
              <a:t>Web</a:t>
            </a:r>
            <a:r>
              <a:rPr lang="ja-JP" altLang="en-US" sz="1050" dirty="0">
                <a:solidFill>
                  <a:schemeClr val="dk1"/>
                </a:solidFill>
                <a:latin typeface="游ゴシック" panose="020B0400000000000000" pitchFamily="50" charset="-128"/>
                <a:ea typeface="游ゴシック" panose="020B0400000000000000" pitchFamily="50" charset="-128"/>
                <a:sym typeface="Arial"/>
              </a:rPr>
              <a:t>上で提供しております。</a:t>
            </a:r>
          </a:p>
        </p:txBody>
      </p:sp>
      <p:sp>
        <p:nvSpPr>
          <p:cNvPr id="9" name="Google Shape;222;p7">
            <a:extLst>
              <a:ext uri="{FF2B5EF4-FFF2-40B4-BE49-F238E27FC236}">
                <a16:creationId xmlns:a16="http://schemas.microsoft.com/office/drawing/2014/main" id="{CF013E3C-E56E-C1D0-799A-B1A5A89CC1D9}"/>
              </a:ext>
            </a:extLst>
          </p:cNvPr>
          <p:cNvSpPr txBox="1"/>
          <p:nvPr/>
        </p:nvSpPr>
        <p:spPr>
          <a:xfrm>
            <a:off x="4839574" y="3671330"/>
            <a:ext cx="4083972" cy="2215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altLang="en-US" sz="1200" b="1">
                <a:solidFill>
                  <a:schemeClr val="tx1"/>
                </a:solidFill>
                <a:latin typeface="游ゴシック" panose="020B0400000000000000" pitchFamily="50" charset="-128"/>
                <a:ea typeface="游ゴシック" panose="020B0400000000000000" pitchFamily="50" charset="-128"/>
                <a:sym typeface="Arial"/>
              </a:rPr>
              <a:t>コーヒーメーカーを職場に</a:t>
            </a:r>
            <a:r>
              <a:rPr lang="ja-JP" altLang="en-US" sz="1200" b="1">
                <a:solidFill>
                  <a:schemeClr val="tx1"/>
                </a:solidFill>
                <a:latin typeface="游ゴシック" panose="020B0400000000000000" pitchFamily="50" charset="-128"/>
                <a:ea typeface="游ゴシック" panose="020B0400000000000000" pitchFamily="50" charset="-128"/>
              </a:rPr>
              <a:t>設置して</a:t>
            </a:r>
            <a:r>
              <a:rPr lang="ja-JP" altLang="en-US" sz="1200" b="1">
                <a:solidFill>
                  <a:srgbClr val="CA123F"/>
                </a:solidFill>
                <a:latin typeface="游ゴシック" panose="020B0400000000000000" pitchFamily="50" charset="-128"/>
                <a:ea typeface="游ゴシック" panose="020B0400000000000000" pitchFamily="50" charset="-128"/>
              </a:rPr>
              <a:t>カフェコーナーを</a:t>
            </a:r>
            <a:r>
              <a:rPr lang="ja-JP" altLang="en-US" sz="1200" b="1">
                <a:solidFill>
                  <a:srgbClr val="CA123F"/>
                </a:solidFill>
                <a:latin typeface="游ゴシック" panose="020B0400000000000000" pitchFamily="50" charset="-128"/>
                <a:ea typeface="游ゴシック" panose="020B0400000000000000" pitchFamily="50" charset="-128"/>
                <a:sym typeface="Arial"/>
              </a:rPr>
              <a:t>作る</a:t>
            </a:r>
            <a:endParaRPr lang="ja-JP" altLang="en-US" sz="1200" b="1" dirty="0">
              <a:solidFill>
                <a:srgbClr val="CA123F"/>
              </a:solidFill>
              <a:latin typeface="游ゴシック" panose="020B0400000000000000" pitchFamily="50" charset="-128"/>
              <a:ea typeface="游ゴシック" panose="020B0400000000000000" pitchFamily="50" charset="-128"/>
              <a:sym typeface="Arial"/>
            </a:endParaRPr>
          </a:p>
        </p:txBody>
      </p:sp>
      <p:sp>
        <p:nvSpPr>
          <p:cNvPr id="12" name="Google Shape;232;p8">
            <a:extLst>
              <a:ext uri="{FF2B5EF4-FFF2-40B4-BE49-F238E27FC236}">
                <a16:creationId xmlns:a16="http://schemas.microsoft.com/office/drawing/2014/main" id="{6FD82166-61F1-3278-8732-A71FF626BB09}"/>
              </a:ext>
            </a:extLst>
          </p:cNvPr>
          <p:cNvSpPr/>
          <p:nvPr/>
        </p:nvSpPr>
        <p:spPr>
          <a:xfrm>
            <a:off x="4566563" y="4715852"/>
            <a:ext cx="4545468" cy="1357689"/>
          </a:xfrm>
          <a:prstGeom prst="roundRect">
            <a:avLst>
              <a:gd name="adj" fmla="val 3666"/>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endParaRPr lang="en-US" dirty="0">
              <a:latin typeface="游ゴシック" panose="020B0400000000000000" pitchFamily="50" charset="-128"/>
              <a:ea typeface="游ゴシック" panose="020B0400000000000000" pitchFamily="50" charset="-128"/>
            </a:endParaRPr>
          </a:p>
        </p:txBody>
      </p:sp>
      <p:sp>
        <p:nvSpPr>
          <p:cNvPr id="13" name="Google Shape;222;p7">
            <a:extLst>
              <a:ext uri="{FF2B5EF4-FFF2-40B4-BE49-F238E27FC236}">
                <a16:creationId xmlns:a16="http://schemas.microsoft.com/office/drawing/2014/main" id="{743F90C6-A451-9107-015E-CBCC19B8C6D0}"/>
              </a:ext>
            </a:extLst>
          </p:cNvPr>
          <p:cNvSpPr txBox="1"/>
          <p:nvPr/>
        </p:nvSpPr>
        <p:spPr>
          <a:xfrm>
            <a:off x="4839574" y="5229494"/>
            <a:ext cx="4167791" cy="42011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ja-JP" altLang="en-US" sz="1050">
                <a:solidFill>
                  <a:schemeClr val="dk1"/>
                </a:solidFill>
                <a:latin typeface="游ゴシック" panose="020B0400000000000000" pitchFamily="50" charset="-128"/>
                <a:ea typeface="游ゴシック" panose="020B0400000000000000" pitchFamily="50" charset="-128"/>
                <a:sym typeface="Arial"/>
              </a:rPr>
              <a:t>集金のルールは様々です！</a:t>
            </a:r>
            <a:r>
              <a:rPr lang="ja-JP" altLang="en-US" sz="1050">
                <a:solidFill>
                  <a:schemeClr val="dk1"/>
                </a:solidFill>
                <a:latin typeface="游ゴシック" panose="020B0400000000000000" pitchFamily="50" charset="-128"/>
                <a:ea typeface="游ゴシック" panose="020B0400000000000000" pitchFamily="50" charset="-128"/>
              </a:rPr>
              <a:t>例えば「</a:t>
            </a:r>
            <a:r>
              <a:rPr lang="en-US" altLang="ja-JP" sz="1050" dirty="0">
                <a:solidFill>
                  <a:schemeClr val="dk1"/>
                </a:solidFill>
                <a:latin typeface="游ゴシック" panose="020B0400000000000000" pitchFamily="50" charset="-128"/>
                <a:ea typeface="游ゴシック" panose="020B0400000000000000" pitchFamily="50" charset="-128"/>
              </a:rPr>
              <a:t>1</a:t>
            </a:r>
            <a:r>
              <a:rPr lang="ja-JP" altLang="en-US" sz="1050">
                <a:solidFill>
                  <a:schemeClr val="dk1"/>
                </a:solidFill>
                <a:latin typeface="游ゴシック" panose="020B0400000000000000" pitchFamily="50" charset="-128"/>
                <a:ea typeface="游ゴシック" panose="020B0400000000000000" pitchFamily="50" charset="-128"/>
              </a:rPr>
              <a:t>杯飲むごとに貯金箱に</a:t>
            </a:r>
            <a:r>
              <a:rPr lang="en-US" altLang="ja-JP" sz="1050" dirty="0">
                <a:solidFill>
                  <a:schemeClr val="dk1"/>
                </a:solidFill>
                <a:latin typeface="游ゴシック" panose="020B0400000000000000" pitchFamily="50" charset="-128"/>
                <a:ea typeface="游ゴシック" panose="020B0400000000000000" pitchFamily="50" charset="-128"/>
              </a:rPr>
              <a:t>60</a:t>
            </a:r>
            <a:r>
              <a:rPr lang="ja-JP" altLang="en-US" sz="1050">
                <a:solidFill>
                  <a:schemeClr val="dk1"/>
                </a:solidFill>
                <a:latin typeface="游ゴシック" panose="020B0400000000000000" pitchFamily="50" charset="-128"/>
                <a:ea typeface="游ゴシック" panose="020B0400000000000000" pitchFamily="50" charset="-128"/>
              </a:rPr>
              <a:t>円！」</a:t>
            </a:r>
            <a:r>
              <a:rPr lang="ja-JP" altLang="en-US" sz="1050">
                <a:solidFill>
                  <a:schemeClr val="dk1"/>
                </a:solidFill>
                <a:latin typeface="游ゴシック" panose="020B0400000000000000" pitchFamily="50" charset="-128"/>
                <a:ea typeface="游ゴシック" panose="020B0400000000000000" pitchFamily="50" charset="-128"/>
                <a:sym typeface="Arial"/>
              </a:rPr>
              <a:t>「</a:t>
            </a:r>
            <a:r>
              <a:rPr lang="en-US" altLang="ja-JP" sz="1050" dirty="0">
                <a:solidFill>
                  <a:schemeClr val="dk1"/>
                </a:solidFill>
                <a:latin typeface="游ゴシック" panose="020B0400000000000000" pitchFamily="50" charset="-128"/>
                <a:ea typeface="游ゴシック" panose="020B0400000000000000" pitchFamily="50" charset="-128"/>
                <a:sym typeface="Arial"/>
              </a:rPr>
              <a:t>1</a:t>
            </a:r>
            <a:r>
              <a:rPr lang="ja-JP" altLang="en-US" sz="1050">
                <a:solidFill>
                  <a:schemeClr val="dk1"/>
                </a:solidFill>
                <a:latin typeface="游ゴシック" panose="020B0400000000000000" pitchFamily="50" charset="-128"/>
                <a:ea typeface="游ゴシック" panose="020B0400000000000000" pitchFamily="50" charset="-128"/>
                <a:sym typeface="Arial"/>
              </a:rPr>
              <a:t>日</a:t>
            </a:r>
            <a:r>
              <a:rPr lang="en-US" altLang="ja-JP" sz="1050" dirty="0">
                <a:solidFill>
                  <a:schemeClr val="dk1"/>
                </a:solidFill>
                <a:latin typeface="游ゴシック" panose="020B0400000000000000" pitchFamily="50" charset="-128"/>
                <a:ea typeface="游ゴシック" panose="020B0400000000000000" pitchFamily="50" charset="-128"/>
                <a:sym typeface="Arial"/>
              </a:rPr>
              <a:t>100</a:t>
            </a:r>
            <a:r>
              <a:rPr lang="ja-JP" altLang="en-US" sz="1050">
                <a:solidFill>
                  <a:schemeClr val="dk1"/>
                </a:solidFill>
                <a:latin typeface="游ゴシック" panose="020B0400000000000000" pitchFamily="50" charset="-128"/>
                <a:ea typeface="游ゴシック" panose="020B0400000000000000" pitchFamily="50" charset="-128"/>
                <a:sym typeface="Arial"/>
              </a:rPr>
              <a:t>円で飲み放題！」など。</a:t>
            </a:r>
            <a:endParaRPr lang="en-US" altLang="ja-JP" sz="105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222;p7">
            <a:extLst>
              <a:ext uri="{FF2B5EF4-FFF2-40B4-BE49-F238E27FC236}">
                <a16:creationId xmlns:a16="http://schemas.microsoft.com/office/drawing/2014/main" id="{C4434BED-0E15-E854-A526-C5FB8E20E863}"/>
              </a:ext>
            </a:extLst>
          </p:cNvPr>
          <p:cNvSpPr txBox="1"/>
          <p:nvPr/>
        </p:nvSpPr>
        <p:spPr>
          <a:xfrm>
            <a:off x="4839574" y="4948686"/>
            <a:ext cx="4083972" cy="2215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altLang="en-US" sz="1200" b="1">
                <a:solidFill>
                  <a:schemeClr val="tx1"/>
                </a:solidFill>
                <a:latin typeface="游ゴシック" panose="020B0400000000000000" pitchFamily="50" charset="-128"/>
                <a:ea typeface="游ゴシック" panose="020B0400000000000000" pitchFamily="50" charset="-128"/>
                <a:sym typeface="Arial"/>
              </a:rPr>
              <a:t>職場でルールを作って</a:t>
            </a:r>
            <a:r>
              <a:rPr lang="ja-JP" altLang="en-US" sz="1200" b="1">
                <a:solidFill>
                  <a:srgbClr val="CA123F"/>
                </a:solidFill>
                <a:latin typeface="游ゴシック" panose="020B0400000000000000" pitchFamily="50" charset="-128"/>
                <a:ea typeface="游ゴシック" panose="020B0400000000000000" pitchFamily="50" charset="-128"/>
                <a:sym typeface="Arial"/>
              </a:rPr>
              <a:t>集金</a:t>
            </a:r>
            <a:endParaRPr lang="ja-JP" altLang="en-US" sz="1200" b="1" dirty="0">
              <a:solidFill>
                <a:srgbClr val="CA123F"/>
              </a:solidFill>
              <a:latin typeface="游ゴシック" panose="020B0400000000000000" pitchFamily="50" charset="-128"/>
              <a:ea typeface="游ゴシック" panose="020B0400000000000000" pitchFamily="50" charset="-128"/>
              <a:sym typeface="Arial"/>
            </a:endParaRPr>
          </a:p>
        </p:txBody>
      </p:sp>
      <p:sp>
        <p:nvSpPr>
          <p:cNvPr id="16" name="Google Shape;115;p2">
            <a:extLst>
              <a:ext uri="{FF2B5EF4-FFF2-40B4-BE49-F238E27FC236}">
                <a16:creationId xmlns:a16="http://schemas.microsoft.com/office/drawing/2014/main" id="{3CA306CC-BADC-551A-80E6-1F17D0AD8002}"/>
              </a:ext>
            </a:extLst>
          </p:cNvPr>
          <p:cNvSpPr txBox="1"/>
          <p:nvPr/>
        </p:nvSpPr>
        <p:spPr>
          <a:xfrm>
            <a:off x="4834111" y="5714408"/>
            <a:ext cx="4083972"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altLang="ja-JP" sz="900" dirty="0">
                <a:solidFill>
                  <a:srgbClr val="505050"/>
                </a:solidFill>
                <a:latin typeface="游ゴシック" panose="020B0400000000000000" pitchFamily="50" charset="-128"/>
                <a:ea typeface="游ゴシック" panose="020B0400000000000000" pitchFamily="50" charset="-128"/>
                <a:sym typeface="Arial"/>
              </a:rPr>
              <a:t>※ </a:t>
            </a:r>
            <a:r>
              <a:rPr lang="ja-JP" altLang="en-US" sz="900">
                <a:solidFill>
                  <a:srgbClr val="505050"/>
                </a:solidFill>
                <a:latin typeface="游ゴシック" panose="020B0400000000000000" pitchFamily="50" charset="-128"/>
                <a:ea typeface="游ゴシック" panose="020B0400000000000000" pitchFamily="50" charset="-128"/>
                <a:sym typeface="Arial"/>
              </a:rPr>
              <a:t>会社経費でのお支払いの場合不要</a:t>
            </a:r>
          </a:p>
        </p:txBody>
      </p:sp>
      <p:pic>
        <p:nvPicPr>
          <p:cNvPr id="11" name="図 10" descr="アイコン&#10;&#10;自動的に生成された説明">
            <a:extLst>
              <a:ext uri="{FF2B5EF4-FFF2-40B4-BE49-F238E27FC236}">
                <a16:creationId xmlns:a16="http://schemas.microsoft.com/office/drawing/2014/main" id="{FF6F7C47-3409-F348-32FF-ECFB20D6483D}"/>
              </a:ext>
            </a:extLst>
          </p:cNvPr>
          <p:cNvPicPr>
            <a:picLocks noChangeAspect="1"/>
          </p:cNvPicPr>
          <p:nvPr/>
        </p:nvPicPr>
        <p:blipFill>
          <a:blip r:embed="rId3"/>
          <a:stretch>
            <a:fillRect/>
          </a:stretch>
        </p:blipFill>
        <p:spPr>
          <a:xfrm>
            <a:off x="7804083" y="1249354"/>
            <a:ext cx="881357" cy="1457630"/>
          </a:xfrm>
          <a:prstGeom prst="rect">
            <a:avLst/>
          </a:prstGeom>
        </p:spPr>
      </p:pic>
      <p:sp>
        <p:nvSpPr>
          <p:cNvPr id="6" name="Google Shape;232;p8">
            <a:extLst>
              <a:ext uri="{FF2B5EF4-FFF2-40B4-BE49-F238E27FC236}">
                <a16:creationId xmlns:a16="http://schemas.microsoft.com/office/drawing/2014/main" id="{9D2C5A96-96AD-AF53-BE8A-B1481D48A600}"/>
              </a:ext>
            </a:extLst>
          </p:cNvPr>
          <p:cNvSpPr/>
          <p:nvPr/>
        </p:nvSpPr>
        <p:spPr>
          <a:xfrm>
            <a:off x="4566563" y="2171506"/>
            <a:ext cx="4545468" cy="1152000"/>
          </a:xfrm>
          <a:prstGeom prst="roundRect">
            <a:avLst>
              <a:gd name="adj" fmla="val 5802"/>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endParaRPr lang="en-US" dirty="0">
              <a:latin typeface="游ゴシック" panose="020B0400000000000000" pitchFamily="50" charset="-128"/>
              <a:ea typeface="游ゴシック" panose="020B0400000000000000" pitchFamily="50" charset="-128"/>
            </a:endParaRPr>
          </a:p>
        </p:txBody>
      </p:sp>
      <p:sp>
        <p:nvSpPr>
          <p:cNvPr id="2" name="Google Shape;222;p7">
            <a:extLst>
              <a:ext uri="{FF2B5EF4-FFF2-40B4-BE49-F238E27FC236}">
                <a16:creationId xmlns:a16="http://schemas.microsoft.com/office/drawing/2014/main" id="{ECFDB572-FDB8-F56F-119D-DB60375194C2}"/>
              </a:ext>
            </a:extLst>
          </p:cNvPr>
          <p:cNvSpPr txBox="1"/>
          <p:nvPr/>
        </p:nvSpPr>
        <p:spPr>
          <a:xfrm>
            <a:off x="4839574" y="2695333"/>
            <a:ext cx="4083972" cy="3877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altLang="en-US" sz="1050">
                <a:solidFill>
                  <a:schemeClr val="dk1"/>
                </a:solidFill>
                <a:latin typeface="游ゴシック" panose="020B0400000000000000" pitchFamily="50" charset="-128"/>
                <a:ea typeface="游ゴシック" panose="020B0400000000000000" pitchFamily="50" charset="-128"/>
                <a:sym typeface="Arial"/>
              </a:rPr>
              <a:t>在庫状況や職場のお好みで自由に商品を決められます。</a:t>
            </a:r>
            <a:endParaRPr lang="en-US" altLang="ja-JP" sz="105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0000"/>
              </a:lnSpc>
              <a:spcBef>
                <a:spcPts val="0"/>
              </a:spcBef>
              <a:spcAft>
                <a:spcPts val="0"/>
              </a:spcAft>
              <a:buNone/>
            </a:pPr>
            <a:r>
              <a:rPr lang="ja-JP" altLang="en-US" sz="1050">
                <a:solidFill>
                  <a:schemeClr val="dk1"/>
                </a:solidFill>
                <a:latin typeface="游ゴシック" panose="020B0400000000000000" pitchFamily="50" charset="-128"/>
                <a:ea typeface="游ゴシック" panose="020B0400000000000000" pitchFamily="50" charset="-128"/>
              </a:rPr>
              <a:t>注文内容・お届け日は後から変更も</a:t>
            </a:r>
            <a:r>
              <a:rPr lang="en-US" altLang="ja-JP" sz="1050" dirty="0">
                <a:solidFill>
                  <a:schemeClr val="dk1"/>
                </a:solidFill>
                <a:latin typeface="游ゴシック" panose="020B0400000000000000" pitchFamily="50" charset="-128"/>
                <a:ea typeface="游ゴシック" panose="020B0400000000000000" pitchFamily="50" charset="-128"/>
              </a:rPr>
              <a:t>OK</a:t>
            </a:r>
            <a:r>
              <a:rPr lang="ja-JP" altLang="en-US" sz="1050">
                <a:solidFill>
                  <a:schemeClr val="dk1"/>
                </a:solidFill>
                <a:latin typeface="游ゴシック" panose="020B0400000000000000" pitchFamily="50" charset="-128"/>
                <a:ea typeface="游ゴシック" panose="020B0400000000000000" pitchFamily="50" charset="-128"/>
              </a:rPr>
              <a:t>！</a:t>
            </a:r>
            <a:endParaRPr lang="ja-JP" altLang="en-US" sz="1050" dirty="0">
              <a:solidFill>
                <a:schemeClr val="dk1"/>
              </a:solidFill>
              <a:latin typeface="游ゴシック" panose="020B0400000000000000" pitchFamily="50" charset="-128"/>
              <a:ea typeface="游ゴシック" panose="020B0400000000000000" pitchFamily="50" charset="-128"/>
              <a:sym typeface="Arial"/>
            </a:endParaRPr>
          </a:p>
        </p:txBody>
      </p:sp>
      <p:sp>
        <p:nvSpPr>
          <p:cNvPr id="7" name="Google Shape;222;p7">
            <a:extLst>
              <a:ext uri="{FF2B5EF4-FFF2-40B4-BE49-F238E27FC236}">
                <a16:creationId xmlns:a16="http://schemas.microsoft.com/office/drawing/2014/main" id="{BC65D47A-73BD-71C0-9473-A140C450E86B}"/>
              </a:ext>
            </a:extLst>
          </p:cNvPr>
          <p:cNvSpPr txBox="1"/>
          <p:nvPr/>
        </p:nvSpPr>
        <p:spPr>
          <a:xfrm>
            <a:off x="4839574" y="2414525"/>
            <a:ext cx="4083972" cy="2215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altLang="en-US" sz="1200" b="1">
                <a:solidFill>
                  <a:schemeClr val="tx1"/>
                </a:solidFill>
                <a:latin typeface="游ゴシック" panose="020B0400000000000000" pitchFamily="50" charset="-128"/>
                <a:ea typeface="游ゴシック" panose="020B0400000000000000" pitchFamily="50" charset="-128"/>
                <a:sym typeface="Arial"/>
              </a:rPr>
              <a:t>定期お届け便で</a:t>
            </a:r>
            <a:r>
              <a:rPr lang="ja-JP" altLang="en-US" sz="1200" b="1">
                <a:solidFill>
                  <a:srgbClr val="CA123F"/>
                </a:solidFill>
                <a:latin typeface="游ゴシック" panose="020B0400000000000000" pitchFamily="50" charset="-128"/>
                <a:ea typeface="游ゴシック" panose="020B0400000000000000" pitchFamily="50" charset="-128"/>
                <a:sym typeface="Arial"/>
              </a:rPr>
              <a:t>商品を注文</a:t>
            </a:r>
            <a:endParaRPr lang="ja-JP" altLang="en-US" sz="1200" b="1" dirty="0">
              <a:solidFill>
                <a:srgbClr val="CA123F"/>
              </a:solidFill>
              <a:latin typeface="游ゴシック" panose="020B0400000000000000" pitchFamily="50" charset="-128"/>
              <a:ea typeface="游ゴシック" panose="020B0400000000000000" pitchFamily="50" charset="-128"/>
              <a:sym typeface="Arial"/>
            </a:endParaRPr>
          </a:p>
        </p:txBody>
      </p:sp>
      <p:pic>
        <p:nvPicPr>
          <p:cNvPr id="10" name="図 9" descr="屋内, テーブル, 座る, 小さい が含まれている画像&#10;&#10;自動的に生成された説明">
            <a:extLst>
              <a:ext uri="{FF2B5EF4-FFF2-40B4-BE49-F238E27FC236}">
                <a16:creationId xmlns:a16="http://schemas.microsoft.com/office/drawing/2014/main" id="{CB67C84C-E0C6-AD77-0BCA-74287B7DD32A}"/>
              </a:ext>
            </a:extLst>
          </p:cNvPr>
          <p:cNvPicPr>
            <a:picLocks noChangeAspect="1"/>
          </p:cNvPicPr>
          <p:nvPr/>
        </p:nvPicPr>
        <p:blipFill>
          <a:blip r:embed="rId4"/>
          <a:srcRect r="18880"/>
          <a:stretch/>
        </p:blipFill>
        <p:spPr>
          <a:xfrm>
            <a:off x="541880" y="1088094"/>
            <a:ext cx="3509771" cy="2916456"/>
          </a:xfrm>
          <a:prstGeom prst="rect">
            <a:avLst/>
          </a:prstGeom>
        </p:spPr>
      </p:pic>
    </p:spTree>
    <p:extLst>
      <p:ext uri="{BB962C8B-B14F-4D97-AF65-F5344CB8AC3E}">
        <p14:creationId xmlns:p14="http://schemas.microsoft.com/office/powerpoint/2010/main" val="739813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8FA195F9-B6F1-3BA3-5A9E-158CBB9B2936}"/>
              </a:ext>
            </a:extLst>
          </p:cNvPr>
          <p:cNvSpPr/>
          <p:nvPr/>
        </p:nvSpPr>
        <p:spPr>
          <a:xfrm>
            <a:off x="3563441" y="1767612"/>
            <a:ext cx="2808000" cy="2252429"/>
          </a:xfrm>
          <a:prstGeom prst="roundRect">
            <a:avLst>
              <a:gd name="adj" fmla="val 4866"/>
            </a:avLst>
          </a:prstGeom>
          <a:solidFill>
            <a:srgbClr val="EFECE9"/>
          </a:solidFill>
          <a:ln>
            <a:solidFill>
              <a:srgbClr val="EFEC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a:extLst>
              <a:ext uri="{FF2B5EF4-FFF2-40B4-BE49-F238E27FC236}">
                <a16:creationId xmlns:a16="http://schemas.microsoft.com/office/drawing/2014/main" id="{2E100D5C-71AC-0B86-599C-1120D0814218}"/>
              </a:ext>
            </a:extLst>
          </p:cNvPr>
          <p:cNvSpPr/>
          <p:nvPr/>
        </p:nvSpPr>
        <p:spPr>
          <a:xfrm>
            <a:off x="579263" y="1863737"/>
            <a:ext cx="2820330" cy="2060181"/>
          </a:xfrm>
          <a:prstGeom prst="roundRect">
            <a:avLst>
              <a:gd name="adj" fmla="val 3433"/>
            </a:avLst>
          </a:prstGeom>
          <a:solidFill>
            <a:srgbClr val="F6F0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2" name="Google Shape;232;p8"/>
          <p:cNvSpPr/>
          <p:nvPr/>
        </p:nvSpPr>
        <p:spPr>
          <a:xfrm>
            <a:off x="559599" y="5102079"/>
            <a:ext cx="8761581" cy="1196279"/>
          </a:xfrm>
          <a:prstGeom prst="roundRect">
            <a:avLst>
              <a:gd name="adj" fmla="val 5379"/>
            </a:avLst>
          </a:prstGeom>
          <a:solidFill>
            <a:srgbClr val="F4F4F4"/>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ja-JP">
                <a:solidFill>
                  <a:srgbClr val="0C0C0C"/>
                </a:solidFill>
                <a:latin typeface="游ゴシック" panose="020B0400000000000000" pitchFamily="50" charset="-128"/>
                <a:ea typeface="游ゴシック" panose="020B0400000000000000" pitchFamily="50" charset="-128"/>
                <a:sym typeface="Arial"/>
              </a:rPr>
              <a:t>ネスカフェ アンバサダー専用定期便でコーヒー等の商品をご購入いただくことで、</a:t>
            </a:r>
            <a:endParaRPr dirty="0">
              <a:solidFill>
                <a:srgbClr val="0C0C0C"/>
              </a:solidFill>
              <a:latin typeface="游ゴシック" panose="020B0400000000000000" pitchFamily="50" charset="-128"/>
              <a:ea typeface="游ゴシック" panose="020B0400000000000000" pitchFamily="50" charset="-128"/>
              <a:sym typeface="Arial"/>
            </a:endParaRPr>
          </a:p>
          <a:p>
            <a:pPr marL="0" marR="0" lvl="0" indent="0" algn="ctr" rtl="0">
              <a:lnSpc>
                <a:spcPct val="130000"/>
              </a:lnSpc>
              <a:spcBef>
                <a:spcPts val="0"/>
              </a:spcBef>
              <a:spcAft>
                <a:spcPts val="0"/>
              </a:spcAft>
              <a:buNone/>
            </a:pPr>
            <a:r>
              <a:rPr lang="ja-JP">
                <a:solidFill>
                  <a:srgbClr val="0C0C0C"/>
                </a:solidFill>
                <a:latin typeface="游ゴシック" panose="020B0400000000000000" pitchFamily="50" charset="-128"/>
                <a:ea typeface="游ゴシック" panose="020B0400000000000000" pitchFamily="50" charset="-128"/>
                <a:sym typeface="Arial"/>
              </a:rPr>
              <a:t>マシンレンタルを無料とさせていただいております。</a:t>
            </a:r>
            <a:endParaRPr sz="1600" dirty="0">
              <a:latin typeface="游ゴシック" panose="020B0400000000000000" pitchFamily="50" charset="-128"/>
              <a:ea typeface="游ゴシック" panose="020B0400000000000000" pitchFamily="50" charset="-128"/>
            </a:endParaRPr>
          </a:p>
        </p:txBody>
      </p:sp>
      <p:sp>
        <p:nvSpPr>
          <p:cNvPr id="234" name="Google Shape;234;p8"/>
          <p:cNvSpPr txBox="1"/>
          <p:nvPr/>
        </p:nvSpPr>
        <p:spPr>
          <a:xfrm>
            <a:off x="572716" y="4063097"/>
            <a:ext cx="2807213" cy="514377"/>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0"/>
              </a:spcBef>
              <a:spcAft>
                <a:spcPts val="0"/>
              </a:spcAft>
              <a:buNone/>
            </a:pPr>
            <a:r>
              <a:rPr lang="ja-JP" sz="1050">
                <a:solidFill>
                  <a:schemeClr val="dk1"/>
                </a:solidFill>
                <a:latin typeface="游ゴシック" panose="020B0400000000000000" pitchFamily="50" charset="-128"/>
                <a:ea typeface="游ゴシック" panose="020B0400000000000000" pitchFamily="50" charset="-128"/>
                <a:sym typeface="Arial"/>
              </a:rPr>
              <a:t>条件達成でマシンはプレゼント！</a:t>
            </a:r>
            <a:endParaRPr sz="1050" dirty="0">
              <a:latin typeface="游ゴシック" panose="020B0400000000000000" pitchFamily="50" charset="-128"/>
              <a:ea typeface="游ゴシック" panose="020B0400000000000000" pitchFamily="50" charset="-128"/>
            </a:endParaRPr>
          </a:p>
          <a:p>
            <a:pPr marL="0" marR="0" lvl="0" indent="0" algn="l" rtl="0">
              <a:lnSpc>
                <a:spcPct val="130000"/>
              </a:lnSpc>
              <a:spcBef>
                <a:spcPts val="0"/>
              </a:spcBef>
              <a:spcAft>
                <a:spcPts val="0"/>
              </a:spcAft>
              <a:buNone/>
            </a:pPr>
            <a:r>
              <a:rPr lang="ja-JP" sz="1050">
                <a:solidFill>
                  <a:schemeClr val="dk1"/>
                </a:solidFill>
                <a:latin typeface="游ゴシック" panose="020B0400000000000000" pitchFamily="50" charset="-128"/>
                <a:ea typeface="游ゴシック" panose="020B0400000000000000" pitchFamily="50" charset="-128"/>
                <a:sym typeface="Arial"/>
              </a:rPr>
              <a:t>返却時の送料も不要に！</a:t>
            </a:r>
            <a:endParaRPr sz="1050" dirty="0">
              <a:solidFill>
                <a:schemeClr val="dk1"/>
              </a:solidFill>
              <a:latin typeface="游ゴシック" panose="020B0400000000000000" pitchFamily="50" charset="-128"/>
              <a:ea typeface="游ゴシック" panose="020B0400000000000000" pitchFamily="50" charset="-128"/>
              <a:sym typeface="Arial"/>
            </a:endParaRPr>
          </a:p>
        </p:txBody>
      </p:sp>
      <p:sp>
        <p:nvSpPr>
          <p:cNvPr id="235" name="Google Shape;235;p8"/>
          <p:cNvSpPr txBox="1"/>
          <p:nvPr/>
        </p:nvSpPr>
        <p:spPr>
          <a:xfrm>
            <a:off x="3554411" y="4063097"/>
            <a:ext cx="2808000" cy="514377"/>
          </a:xfrm>
          <a:prstGeom prst="rect">
            <a:avLst/>
          </a:prstGeom>
          <a:noFill/>
          <a:ln>
            <a:noFill/>
          </a:ln>
        </p:spPr>
        <p:txBody>
          <a:bodyPr spcFirstLastPara="1" wrap="square" lIns="0" tIns="0" rIns="0" bIns="0" anchor="t" anchorCtr="0">
            <a:noAutofit/>
          </a:bodyPr>
          <a:lstStyle/>
          <a:p>
            <a:pPr>
              <a:lnSpc>
                <a:spcPct val="130000"/>
              </a:lnSpc>
              <a:spcBef>
                <a:spcPts val="0"/>
              </a:spcBef>
              <a:spcAft>
                <a:spcPts val="0"/>
              </a:spcAft>
            </a:pPr>
            <a:r>
              <a:rPr lang="ja-JP" sz="1100">
                <a:latin typeface="Yu Gothic"/>
                <a:ea typeface="Yu Gothic"/>
              </a:rPr>
              <a:t>ブラッ</a:t>
            </a:r>
            <a:r>
              <a:rPr lang="ja-JP" altLang="en-US" sz="1100">
                <a:latin typeface="Yu Gothic"/>
                <a:ea typeface="Yu Gothic"/>
              </a:rPr>
              <a:t>ク</a:t>
            </a:r>
            <a:r>
              <a:rPr lang="ja-JP" sz="1100">
                <a:latin typeface="Yu Gothic"/>
                <a:ea typeface="Yu Gothic"/>
              </a:rPr>
              <a:t>コーヒー・ラテはもちろん、ティー・ココアなどもお楽しみいただけます。</a:t>
            </a:r>
          </a:p>
        </p:txBody>
      </p:sp>
      <p:grpSp>
        <p:nvGrpSpPr>
          <p:cNvPr id="238" name="Google Shape;238;p8"/>
          <p:cNvGrpSpPr/>
          <p:nvPr/>
        </p:nvGrpSpPr>
        <p:grpSpPr>
          <a:xfrm>
            <a:off x="572716" y="1144733"/>
            <a:ext cx="2808000" cy="1080126"/>
            <a:chOff x="560387" y="1313244"/>
            <a:chExt cx="2808000" cy="1080126"/>
          </a:xfrm>
        </p:grpSpPr>
        <p:sp>
          <p:nvSpPr>
            <p:cNvPr id="239" name="Google Shape;239;p8"/>
            <p:cNvSpPr/>
            <p:nvPr/>
          </p:nvSpPr>
          <p:spPr>
            <a:xfrm>
              <a:off x="560387" y="1313244"/>
              <a:ext cx="2808000" cy="960113"/>
            </a:xfrm>
            <a:prstGeom prst="roundRect">
              <a:avLst>
                <a:gd name="adj" fmla="val 6433"/>
              </a:avLst>
            </a:prstGeom>
            <a:solidFill>
              <a:schemeClr val="lt1"/>
            </a:solidFill>
            <a:ln>
              <a:noFill/>
            </a:ln>
            <a:effectLst>
              <a:outerShdw blurRad="304800" dist="25400" dir="5400000" sx="101055" sy="101055" algn="t" rotWithShape="0">
                <a:srgbClr val="000000">
                  <a:alpha val="13725"/>
                </a:srgbClr>
              </a:outerShdw>
            </a:effectLst>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0000"/>
                </a:buClr>
                <a:buSzPts val="1400"/>
                <a:buFont typeface="Arial"/>
                <a:buNone/>
              </a:pPr>
              <a:r>
                <a:rPr lang="ja-JP" sz="1400" b="1" u="none" strike="noStrike" cap="none" dirty="0">
                  <a:solidFill>
                    <a:srgbClr val="000000"/>
                  </a:solidFill>
                  <a:latin typeface="游ゴシック" panose="020B0400000000000000" pitchFamily="50" charset="-128"/>
                  <a:ea typeface="游ゴシック" panose="020B0400000000000000" pitchFamily="50" charset="-128"/>
                  <a:sym typeface="Arial"/>
                </a:rPr>
                <a:t>コーヒーメーカーが</a:t>
              </a:r>
              <a:endParaRPr sz="1400" b="1" u="none" strike="noStrike" cap="none" dirty="0">
                <a:solidFill>
                  <a:srgbClr val="000000"/>
                </a:solidFill>
                <a:latin typeface="游ゴシック" panose="020B0400000000000000" pitchFamily="50" charset="-128"/>
                <a:ea typeface="游ゴシック" panose="020B0400000000000000" pitchFamily="50" charset="-128"/>
                <a:sym typeface="Arial"/>
              </a:endParaRPr>
            </a:p>
            <a:p>
              <a:pPr marL="0" marR="0" lvl="0" indent="0" algn="ctr" rtl="0">
                <a:lnSpc>
                  <a:spcPct val="120000"/>
                </a:lnSpc>
                <a:spcBef>
                  <a:spcPts val="0"/>
                </a:spcBef>
                <a:spcAft>
                  <a:spcPts val="0"/>
                </a:spcAft>
                <a:buClr>
                  <a:srgbClr val="CA123F"/>
                </a:buClr>
                <a:buSzPts val="1400"/>
                <a:buFont typeface="Arial"/>
                <a:buNone/>
              </a:pPr>
              <a:r>
                <a:rPr lang="ja-JP" sz="1400" b="1" u="none" strike="noStrike" cap="none" dirty="0">
                  <a:solidFill>
                    <a:srgbClr val="CA123F"/>
                  </a:solidFill>
                  <a:latin typeface="游ゴシック" panose="020B0400000000000000" pitchFamily="50" charset="-128"/>
                  <a:ea typeface="游ゴシック" panose="020B0400000000000000" pitchFamily="50" charset="-128"/>
                  <a:sym typeface="Arial"/>
                </a:rPr>
                <a:t>無料</a:t>
              </a:r>
              <a:r>
                <a:rPr lang="ja-JP" altLang="en-US" b="1" dirty="0">
                  <a:latin typeface="游ゴシック" panose="020B0400000000000000" pitchFamily="50" charset="-128"/>
                  <a:ea typeface="游ゴシック" panose="020B0400000000000000" pitchFamily="50" charset="-128"/>
                </a:rPr>
                <a:t>でレンタルできます</a:t>
              </a:r>
              <a:endParaRPr b="1" dirty="0">
                <a:latin typeface="游ゴシック" panose="020B0400000000000000" pitchFamily="50" charset="-128"/>
                <a:ea typeface="游ゴシック" panose="020B0400000000000000" pitchFamily="50" charset="-128"/>
              </a:endParaRPr>
            </a:p>
          </p:txBody>
        </p:sp>
        <p:sp>
          <p:nvSpPr>
            <p:cNvPr id="240" name="Google Shape;240;p8"/>
            <p:cNvSpPr/>
            <p:nvPr/>
          </p:nvSpPr>
          <p:spPr>
            <a:xfrm rot="10800000">
              <a:off x="1725660" y="2207422"/>
              <a:ext cx="477451" cy="185948"/>
            </a:xfrm>
            <a:prstGeom prst="triangle">
              <a:avLst>
                <a:gd name="adj" fmla="val 50000"/>
              </a:avLst>
            </a:prstGeom>
            <a:solidFill>
              <a:schemeClr val="lt1"/>
            </a:solidFill>
            <a:ln>
              <a:noFill/>
            </a:ln>
            <a:effectLst>
              <a:outerShdw blurRad="50800" dist="50800" dir="5400000" algn="ctr" rotWithShape="0">
                <a:srgbClr val="44240C">
                  <a:alpha val="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00" b="1">
                <a:solidFill>
                  <a:schemeClr val="lt1"/>
                </a:solidFill>
                <a:latin typeface="游ゴシック" panose="020B0400000000000000" pitchFamily="50" charset="-128"/>
                <a:ea typeface="游ゴシック" panose="020B0400000000000000" pitchFamily="50" charset="-128"/>
                <a:sym typeface="Arial"/>
              </a:endParaRPr>
            </a:p>
          </p:txBody>
        </p:sp>
      </p:grpSp>
      <p:pic>
        <p:nvPicPr>
          <p:cNvPr id="241" name="Google Shape;241;p8" descr="電話をしている女性&#10;&#10;中程度の精度で自動的に生成された説明"/>
          <p:cNvPicPr preferRelativeResize="0"/>
          <p:nvPr/>
        </p:nvPicPr>
        <p:blipFill rotWithShape="1">
          <a:blip r:embed="rId3">
            <a:alphaModFix/>
          </a:blip>
          <a:srcRect l="2960" t="-11126" r="19692" b="2958"/>
          <a:stretch/>
        </p:blipFill>
        <p:spPr>
          <a:xfrm>
            <a:off x="6525509" y="1698685"/>
            <a:ext cx="2808000" cy="2224565"/>
          </a:xfrm>
          <a:prstGeom prst="roundRect">
            <a:avLst>
              <a:gd name="adj" fmla="val 3024"/>
            </a:avLst>
          </a:prstGeom>
          <a:noFill/>
          <a:ln>
            <a:noFill/>
          </a:ln>
        </p:spPr>
      </p:pic>
      <p:grpSp>
        <p:nvGrpSpPr>
          <p:cNvPr id="242" name="Google Shape;242;p8"/>
          <p:cNvGrpSpPr/>
          <p:nvPr/>
        </p:nvGrpSpPr>
        <p:grpSpPr>
          <a:xfrm>
            <a:off x="6525511" y="1144733"/>
            <a:ext cx="2808000" cy="1080126"/>
            <a:chOff x="560387" y="1313244"/>
            <a:chExt cx="2808000" cy="1080126"/>
          </a:xfrm>
        </p:grpSpPr>
        <p:sp>
          <p:nvSpPr>
            <p:cNvPr id="243" name="Google Shape;243;p8"/>
            <p:cNvSpPr/>
            <p:nvPr/>
          </p:nvSpPr>
          <p:spPr>
            <a:xfrm>
              <a:off x="560387" y="1313244"/>
              <a:ext cx="2808000" cy="960113"/>
            </a:xfrm>
            <a:prstGeom prst="roundRect">
              <a:avLst>
                <a:gd name="adj" fmla="val 6433"/>
              </a:avLst>
            </a:prstGeom>
            <a:solidFill>
              <a:schemeClr val="lt1"/>
            </a:solidFill>
            <a:ln>
              <a:noFill/>
            </a:ln>
            <a:effectLst>
              <a:outerShdw blurRad="304800" dist="25400" dir="5400000" sx="101055" sy="101055" algn="t" rotWithShape="0">
                <a:srgbClr val="000000">
                  <a:alpha val="13725"/>
                </a:srgbClr>
              </a:outerShdw>
            </a:effectLst>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CA123F"/>
                </a:buClr>
                <a:buSzPts val="1400"/>
                <a:buFont typeface="Arial"/>
                <a:buNone/>
              </a:pPr>
              <a:r>
                <a:rPr lang="ja-JP" sz="1400" b="1" u="none" strike="noStrike" cap="none">
                  <a:solidFill>
                    <a:srgbClr val="CA123F"/>
                  </a:solidFill>
                  <a:latin typeface="游ゴシック" panose="020B0400000000000000" pitchFamily="50" charset="-128"/>
                  <a:ea typeface="游ゴシック" panose="020B0400000000000000" pitchFamily="50" charset="-128"/>
                  <a:sym typeface="Arial"/>
                </a:rPr>
                <a:t>安心</a:t>
              </a:r>
              <a:r>
                <a:rPr lang="ja-JP" sz="1400" b="1" u="none" strike="noStrike" cap="none">
                  <a:solidFill>
                    <a:srgbClr val="000000"/>
                  </a:solidFill>
                  <a:latin typeface="游ゴシック" panose="020B0400000000000000" pitchFamily="50" charset="-128"/>
                  <a:ea typeface="游ゴシック" panose="020B0400000000000000" pitchFamily="50" charset="-128"/>
                  <a:sym typeface="Arial"/>
                </a:rPr>
                <a:t>のマシン保証</a:t>
              </a:r>
              <a:endParaRPr b="1">
                <a:latin typeface="游ゴシック" panose="020B0400000000000000" pitchFamily="50" charset="-128"/>
                <a:ea typeface="游ゴシック" panose="020B0400000000000000" pitchFamily="50" charset="-128"/>
              </a:endParaRPr>
            </a:p>
          </p:txBody>
        </p:sp>
        <p:sp>
          <p:nvSpPr>
            <p:cNvPr id="244" name="Google Shape;244;p8"/>
            <p:cNvSpPr/>
            <p:nvPr/>
          </p:nvSpPr>
          <p:spPr>
            <a:xfrm rot="10800000">
              <a:off x="1725660" y="2207422"/>
              <a:ext cx="477451" cy="185948"/>
            </a:xfrm>
            <a:prstGeom prst="triangle">
              <a:avLst>
                <a:gd name="adj" fmla="val 50000"/>
              </a:avLst>
            </a:prstGeom>
            <a:solidFill>
              <a:schemeClr val="lt1"/>
            </a:solidFill>
            <a:ln>
              <a:noFill/>
            </a:ln>
            <a:effectLst>
              <a:outerShdw blurRad="50800" dist="50800" dir="5400000" algn="ctr" rotWithShape="0">
                <a:srgbClr val="44240C">
                  <a:alpha val="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a:solidFill>
                  <a:schemeClr val="lt1"/>
                </a:solidFill>
                <a:latin typeface="游ゴシック" panose="020B0400000000000000" pitchFamily="50" charset="-128"/>
                <a:ea typeface="游ゴシック" panose="020B0400000000000000" pitchFamily="50" charset="-128"/>
                <a:sym typeface="Arial"/>
              </a:endParaRPr>
            </a:p>
          </p:txBody>
        </p:sp>
      </p:grpSp>
      <p:pic>
        <p:nvPicPr>
          <p:cNvPr id="245" name="Google Shape;245;p8" descr="ロゴ&#10;&#10;自動的に生成された説明"/>
          <p:cNvPicPr preferRelativeResize="0"/>
          <p:nvPr/>
        </p:nvPicPr>
        <p:blipFill rotWithShape="1">
          <a:blip r:embed="rId4">
            <a:alphaModFix/>
          </a:blip>
          <a:srcRect/>
          <a:stretch/>
        </p:blipFill>
        <p:spPr>
          <a:xfrm>
            <a:off x="824846" y="2204112"/>
            <a:ext cx="611671" cy="606855"/>
          </a:xfrm>
          <a:prstGeom prst="rect">
            <a:avLst/>
          </a:prstGeom>
          <a:noFill/>
          <a:ln>
            <a:noFill/>
          </a:ln>
        </p:spPr>
      </p:pic>
      <p:sp>
        <p:nvSpPr>
          <p:cNvPr id="246" name="Google Shape;246;p8"/>
          <p:cNvSpPr txBox="1"/>
          <p:nvPr/>
        </p:nvSpPr>
        <p:spPr>
          <a:xfrm>
            <a:off x="584820" y="4910550"/>
            <a:ext cx="8736360" cy="36933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ja-JP" sz="1600" b="1">
                <a:solidFill>
                  <a:schemeClr val="dk1"/>
                </a:solidFill>
                <a:latin typeface="游ゴシック" panose="020B0400000000000000" pitchFamily="50" charset="-128"/>
                <a:ea typeface="游ゴシック" panose="020B0400000000000000" pitchFamily="50" charset="-128"/>
                <a:sym typeface="Arial"/>
              </a:rPr>
              <a:t>どうしてマシンレンタルが</a:t>
            </a:r>
            <a:r>
              <a:rPr lang="ja-JP" sz="2000" b="1">
                <a:solidFill>
                  <a:srgbClr val="CA123F"/>
                </a:solidFill>
                <a:latin typeface="游ゴシック" panose="020B0400000000000000" pitchFamily="50" charset="-128"/>
                <a:ea typeface="游ゴシック" panose="020B0400000000000000" pitchFamily="50" charset="-128"/>
                <a:sym typeface="Arial"/>
              </a:rPr>
              <a:t>無料</a:t>
            </a:r>
            <a:r>
              <a:rPr lang="ja-JP" sz="1600" b="1">
                <a:solidFill>
                  <a:schemeClr val="dk1"/>
                </a:solidFill>
                <a:latin typeface="游ゴシック" panose="020B0400000000000000" pitchFamily="50" charset="-128"/>
                <a:ea typeface="游ゴシック" panose="020B0400000000000000" pitchFamily="50" charset="-128"/>
                <a:sym typeface="Arial"/>
              </a:rPr>
              <a:t>なの？</a:t>
            </a:r>
            <a:endParaRPr sz="14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252" name="Google Shape;252;p8"/>
          <p:cNvSpPr txBox="1">
            <a:spLocks noGrp="1"/>
          </p:cNvSpPr>
          <p:nvPr>
            <p:ph type="title"/>
          </p:nvPr>
        </p:nvSpPr>
        <p:spPr>
          <a:xfrm>
            <a:off x="788987" y="312843"/>
            <a:ext cx="8543925"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CA123F"/>
              </a:buClr>
              <a:buSzPts val="2400"/>
              <a:buFont typeface="Arial"/>
              <a:buNone/>
            </a:pPr>
            <a:r>
              <a:rPr lang="ja-JP" dirty="0">
                <a:solidFill>
                  <a:srgbClr val="CA123F"/>
                </a:solidFill>
                <a:latin typeface="游ゴシック" panose="020B0400000000000000" pitchFamily="50" charset="-128"/>
                <a:ea typeface="游ゴシック" panose="020B0400000000000000" pitchFamily="50" charset="-128"/>
              </a:rPr>
              <a:t>人気の理由</a:t>
            </a:r>
            <a:r>
              <a:rPr lang="ja-JP" dirty="0">
                <a:latin typeface="游ゴシック" panose="020B0400000000000000" pitchFamily="50" charset="-128"/>
                <a:ea typeface="游ゴシック" panose="020B0400000000000000" pitchFamily="50" charset="-128"/>
              </a:rPr>
              <a:t>とは？</a:t>
            </a:r>
            <a:endParaRPr dirty="0">
              <a:latin typeface="游ゴシック" panose="020B0400000000000000" pitchFamily="50" charset="-128"/>
              <a:ea typeface="游ゴシック" panose="020B0400000000000000" pitchFamily="50" charset="-128"/>
            </a:endParaRPr>
          </a:p>
        </p:txBody>
      </p:sp>
      <p:grpSp>
        <p:nvGrpSpPr>
          <p:cNvPr id="249" name="Google Shape;249;p8"/>
          <p:cNvGrpSpPr/>
          <p:nvPr/>
        </p:nvGrpSpPr>
        <p:grpSpPr>
          <a:xfrm>
            <a:off x="3555985" y="1144733"/>
            <a:ext cx="2808000" cy="1080126"/>
            <a:chOff x="560387" y="1313244"/>
            <a:chExt cx="2808000" cy="1080126"/>
          </a:xfrm>
        </p:grpSpPr>
        <p:sp>
          <p:nvSpPr>
            <p:cNvPr id="250" name="Google Shape;250;p8"/>
            <p:cNvSpPr/>
            <p:nvPr/>
          </p:nvSpPr>
          <p:spPr>
            <a:xfrm>
              <a:off x="560387" y="1313244"/>
              <a:ext cx="2808000" cy="960113"/>
            </a:xfrm>
            <a:prstGeom prst="roundRect">
              <a:avLst>
                <a:gd name="adj" fmla="val 6433"/>
              </a:avLst>
            </a:prstGeom>
            <a:solidFill>
              <a:schemeClr val="lt1"/>
            </a:solidFill>
            <a:ln>
              <a:noFill/>
            </a:ln>
            <a:effectLst>
              <a:outerShdw blurRad="304800" dist="25400" dir="5400000" sx="101055" sy="101055" algn="t" rotWithShape="0">
                <a:srgbClr val="000000">
                  <a:alpha val="13725"/>
                </a:srgbClr>
              </a:outerShdw>
            </a:effectLst>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CA123F"/>
                </a:buClr>
                <a:buSzPts val="1400"/>
                <a:buFont typeface="Arial"/>
                <a:buNone/>
              </a:pPr>
              <a:r>
                <a:rPr lang="ja-JP" sz="1400" b="1" u="none" strike="noStrike" cap="none" dirty="0">
                  <a:solidFill>
                    <a:srgbClr val="CA123F"/>
                  </a:solidFill>
                  <a:latin typeface="游ゴシック"/>
                  <a:ea typeface="游ゴシック"/>
                  <a:sym typeface="Arial"/>
                </a:rPr>
                <a:t>1杯</a:t>
              </a:r>
              <a:r>
                <a:rPr lang="ja-JP" altLang="en-US" sz="1400" b="1" u="none" strike="noStrike" cap="none" dirty="0">
                  <a:solidFill>
                    <a:srgbClr val="CA123F"/>
                  </a:solidFill>
                  <a:latin typeface="游ゴシック"/>
                  <a:ea typeface="游ゴシック"/>
                  <a:sym typeface="Arial"/>
                </a:rPr>
                <a:t>約</a:t>
              </a:r>
              <a:r>
                <a:rPr lang="en-US" altLang="ja-JP" b="1" dirty="0">
                  <a:solidFill>
                    <a:srgbClr val="CA123F"/>
                  </a:solidFill>
                  <a:latin typeface="游ゴシック"/>
                  <a:ea typeface="游ゴシック"/>
                </a:rPr>
                <a:t>59</a:t>
              </a:r>
              <a:r>
                <a:rPr lang="ja-JP" sz="1400" b="1" u="none" strike="noStrike" cap="none" dirty="0">
                  <a:solidFill>
                    <a:srgbClr val="CA123F"/>
                  </a:solidFill>
                  <a:latin typeface="游ゴシック"/>
                  <a:ea typeface="游ゴシック"/>
                  <a:sym typeface="Arial"/>
                </a:rPr>
                <a:t>円</a:t>
              </a:r>
              <a:r>
                <a:rPr lang="ja-JP" sz="1400" b="1" u="none" strike="noStrike" cap="none" dirty="0">
                  <a:solidFill>
                    <a:srgbClr val="000000"/>
                  </a:solidFill>
                  <a:latin typeface="游ゴシック"/>
                  <a:ea typeface="游ゴシック"/>
                  <a:sym typeface="Arial"/>
                </a:rPr>
                <a:t>から多彩なカフェ</a:t>
              </a:r>
              <a:endParaRPr sz="1400" b="1" u="none" strike="noStrike" cap="none" dirty="0">
                <a:solidFill>
                  <a:srgbClr val="000000"/>
                </a:solidFill>
                <a:latin typeface="游ゴシック"/>
                <a:ea typeface="游ゴシック"/>
                <a:sym typeface="Arial"/>
              </a:endParaRPr>
            </a:p>
            <a:p>
              <a:pPr marL="0" marR="0" lvl="0" indent="0" algn="ctr" rtl="0">
                <a:lnSpc>
                  <a:spcPct val="120000"/>
                </a:lnSpc>
                <a:spcBef>
                  <a:spcPts val="0"/>
                </a:spcBef>
                <a:spcAft>
                  <a:spcPts val="0"/>
                </a:spcAft>
                <a:buClr>
                  <a:srgbClr val="000000"/>
                </a:buClr>
                <a:buSzPts val="1400"/>
                <a:buFont typeface="Arial"/>
                <a:buNone/>
              </a:pPr>
              <a:r>
                <a:rPr lang="ja-JP" sz="1400" b="1" u="none" strike="noStrike" cap="none" dirty="0">
                  <a:solidFill>
                    <a:srgbClr val="000000"/>
                  </a:solidFill>
                  <a:latin typeface="游ゴシック" panose="020B0400000000000000" pitchFamily="50" charset="-128"/>
                  <a:ea typeface="游ゴシック" panose="020B0400000000000000" pitchFamily="50" charset="-128"/>
                  <a:sym typeface="Arial"/>
                </a:rPr>
                <a:t>メニューが楽しめます</a:t>
              </a:r>
              <a:endParaRPr b="1" dirty="0">
                <a:latin typeface="游ゴシック" panose="020B0400000000000000" pitchFamily="50" charset="-128"/>
                <a:ea typeface="游ゴシック" panose="020B0400000000000000" pitchFamily="50" charset="-128"/>
              </a:endParaRPr>
            </a:p>
          </p:txBody>
        </p:sp>
        <p:sp>
          <p:nvSpPr>
            <p:cNvPr id="251" name="Google Shape;251;p8"/>
            <p:cNvSpPr/>
            <p:nvPr/>
          </p:nvSpPr>
          <p:spPr>
            <a:xfrm rot="10800000">
              <a:off x="1725660" y="2207422"/>
              <a:ext cx="477451" cy="185948"/>
            </a:xfrm>
            <a:prstGeom prst="triangle">
              <a:avLst>
                <a:gd name="adj" fmla="val 50000"/>
              </a:avLst>
            </a:prstGeom>
            <a:solidFill>
              <a:schemeClr val="lt1"/>
            </a:solidFill>
            <a:ln>
              <a:noFill/>
            </a:ln>
            <a:effectLst>
              <a:outerShdw blurRad="50800" dist="50800" dir="5400000" algn="ctr" rotWithShape="0">
                <a:srgbClr val="44240C">
                  <a:alpha val="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a:solidFill>
                  <a:schemeClr val="lt1"/>
                </a:solidFill>
                <a:latin typeface="游ゴシック" panose="020B0400000000000000" pitchFamily="50" charset="-128"/>
                <a:ea typeface="游ゴシック" panose="020B0400000000000000" pitchFamily="50" charset="-128"/>
                <a:sym typeface="Arial"/>
              </a:endParaRPr>
            </a:p>
          </p:txBody>
        </p:sp>
      </p:grpSp>
      <p:sp>
        <p:nvSpPr>
          <p:cNvPr id="11" name="Google Shape;236;p8">
            <a:extLst>
              <a:ext uri="{FF2B5EF4-FFF2-40B4-BE49-F238E27FC236}">
                <a16:creationId xmlns:a16="http://schemas.microsoft.com/office/drawing/2014/main" id="{3A32CDD4-4B1E-E369-5F19-C0CC4BA8C7DC}"/>
              </a:ext>
            </a:extLst>
          </p:cNvPr>
          <p:cNvSpPr txBox="1"/>
          <p:nvPr/>
        </p:nvSpPr>
        <p:spPr>
          <a:xfrm>
            <a:off x="6572199" y="4063097"/>
            <a:ext cx="2748982" cy="51437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30000"/>
              </a:lnSpc>
              <a:spcBef>
                <a:spcPts val="0"/>
              </a:spcBef>
              <a:spcAft>
                <a:spcPts val="0"/>
              </a:spcAft>
              <a:buNone/>
            </a:pPr>
            <a:r>
              <a:rPr lang="ja-JP" sz="1050" dirty="0">
                <a:solidFill>
                  <a:schemeClr val="dk1"/>
                </a:solidFill>
                <a:latin typeface="游ゴシック" panose="020B0400000000000000" pitchFamily="50" charset="-128"/>
                <a:ea typeface="游ゴシック" panose="020B0400000000000000" pitchFamily="50" charset="-128"/>
                <a:sym typeface="Arial"/>
              </a:rPr>
              <a:t>ご利用中の修理・交換時も一切費用</a:t>
            </a:r>
            <a:r>
              <a:rPr lang="ja-JP" altLang="en-US" sz="1050" dirty="0">
                <a:solidFill>
                  <a:schemeClr val="dk1"/>
                </a:solidFill>
                <a:latin typeface="游ゴシック" panose="020B0400000000000000" pitchFamily="50" charset="-128"/>
                <a:ea typeface="游ゴシック" panose="020B0400000000000000" pitchFamily="50" charset="-128"/>
                <a:sym typeface="Arial"/>
              </a:rPr>
              <a:t>は</a:t>
            </a:r>
            <a:r>
              <a:rPr lang="ja-JP" sz="1050" dirty="0">
                <a:solidFill>
                  <a:schemeClr val="dk1"/>
                </a:solidFill>
                <a:latin typeface="游ゴシック" panose="020B0400000000000000" pitchFamily="50" charset="-128"/>
                <a:ea typeface="游ゴシック" panose="020B0400000000000000" pitchFamily="50" charset="-128"/>
                <a:sym typeface="Arial"/>
              </a:rPr>
              <a:t>かかりません。</a:t>
            </a:r>
            <a:endParaRPr sz="1050"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2" name="図 1" descr="座る, 暗い, ペア, テーブル が含まれている画像&#10;&#10;自動的に生成された説明">
            <a:extLst>
              <a:ext uri="{FF2B5EF4-FFF2-40B4-BE49-F238E27FC236}">
                <a16:creationId xmlns:a16="http://schemas.microsoft.com/office/drawing/2014/main" id="{C722C82D-B81C-6719-C2E9-820C534B1DB8}"/>
              </a:ext>
            </a:extLst>
          </p:cNvPr>
          <p:cNvPicPr>
            <a:picLocks noChangeAspect="1"/>
          </p:cNvPicPr>
          <p:nvPr/>
        </p:nvPicPr>
        <p:blipFill rotWithShape="1">
          <a:blip r:embed="rId5"/>
          <a:srcRect l="30700" r="29954"/>
          <a:stretch/>
        </p:blipFill>
        <p:spPr>
          <a:xfrm>
            <a:off x="1517127" y="2170753"/>
            <a:ext cx="1241869" cy="1780361"/>
          </a:xfrm>
          <a:prstGeom prst="rect">
            <a:avLst/>
          </a:prstGeom>
        </p:spPr>
      </p:pic>
      <p:pic>
        <p:nvPicPr>
          <p:cNvPr id="6" name="図 5">
            <a:extLst>
              <a:ext uri="{FF2B5EF4-FFF2-40B4-BE49-F238E27FC236}">
                <a16:creationId xmlns:a16="http://schemas.microsoft.com/office/drawing/2014/main" id="{52BB89BA-8804-B6F5-4086-CEE1B9159721}"/>
              </a:ext>
            </a:extLst>
          </p:cNvPr>
          <p:cNvPicPr>
            <a:picLocks noChangeAspect="1"/>
          </p:cNvPicPr>
          <p:nvPr/>
        </p:nvPicPr>
        <p:blipFill>
          <a:blip r:embed="rId6"/>
          <a:srcRect t="11270" b="15481"/>
          <a:stretch/>
        </p:blipFill>
        <p:spPr>
          <a:xfrm>
            <a:off x="3768006" y="2233599"/>
            <a:ext cx="2344766" cy="17175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43" name="Google Shape;232;p8">
            <a:extLst>
              <a:ext uri="{FF2B5EF4-FFF2-40B4-BE49-F238E27FC236}">
                <a16:creationId xmlns:a16="http://schemas.microsoft.com/office/drawing/2014/main" id="{6E421B24-136A-51D1-413C-1BD9136F3835}"/>
              </a:ext>
            </a:extLst>
          </p:cNvPr>
          <p:cNvSpPr/>
          <p:nvPr/>
        </p:nvSpPr>
        <p:spPr>
          <a:xfrm>
            <a:off x="573085" y="1555307"/>
            <a:ext cx="4866181" cy="4753418"/>
          </a:xfrm>
          <a:prstGeom prst="roundRect">
            <a:avLst>
              <a:gd name="adj" fmla="val 1305"/>
            </a:avLst>
          </a:prstGeom>
          <a:solidFill>
            <a:srgbClr val="F4F4F4"/>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cxnSp>
        <p:nvCxnSpPr>
          <p:cNvPr id="46" name="Google Shape;177;p32">
            <a:extLst>
              <a:ext uri="{FF2B5EF4-FFF2-40B4-BE49-F238E27FC236}">
                <a16:creationId xmlns:a16="http://schemas.microsoft.com/office/drawing/2014/main" id="{EB56F6C5-6CEF-69E2-7415-85A46DED0DA6}"/>
              </a:ext>
            </a:extLst>
          </p:cNvPr>
          <p:cNvCxnSpPr>
            <a:cxnSpLocks/>
          </p:cNvCxnSpPr>
          <p:nvPr/>
        </p:nvCxnSpPr>
        <p:spPr>
          <a:xfrm>
            <a:off x="2764152" y="6064797"/>
            <a:ext cx="898232" cy="49338"/>
          </a:xfrm>
          <a:prstGeom prst="straightConnector1">
            <a:avLst/>
          </a:prstGeom>
          <a:noFill/>
          <a:ln w="9525" cap="flat" cmpd="sng">
            <a:solidFill>
              <a:schemeClr val="dk1"/>
            </a:solidFill>
            <a:prstDash val="solid"/>
            <a:round/>
            <a:headEnd type="triangle" w="med" len="med"/>
            <a:tailEnd type="triangle" w="med" len="med"/>
          </a:ln>
        </p:spPr>
      </p:cxnSp>
      <p:sp>
        <p:nvSpPr>
          <p:cNvPr id="47" name="Google Shape;178;p32">
            <a:extLst>
              <a:ext uri="{FF2B5EF4-FFF2-40B4-BE49-F238E27FC236}">
                <a16:creationId xmlns:a16="http://schemas.microsoft.com/office/drawing/2014/main" id="{AD914FD9-178A-64E6-292F-5026B798E7F1}"/>
              </a:ext>
            </a:extLst>
          </p:cNvPr>
          <p:cNvSpPr txBox="1"/>
          <p:nvPr/>
        </p:nvSpPr>
        <p:spPr>
          <a:xfrm>
            <a:off x="3040291" y="5986370"/>
            <a:ext cx="441976" cy="276999"/>
          </a:xfrm>
          <a:prstGeom prst="rect">
            <a:avLst/>
          </a:prstGeom>
          <a:solidFill>
            <a:srgbClr val="F4F4F4"/>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JP" sz="900" b="1" i="0" u="none" strike="noStrike" cap="none" dirty="0">
                <a:solidFill>
                  <a:schemeClr val="dk1"/>
                </a:solidFill>
                <a:latin typeface="游ゴシック" panose="020B0400000000000000" pitchFamily="50" charset="-128"/>
                <a:ea typeface="游ゴシック" panose="020B0400000000000000" pitchFamily="50" charset="-128"/>
                <a:sym typeface="Arial"/>
              </a:rPr>
              <a:t>幅</a:t>
            </a:r>
            <a:endParaRPr sz="900" b="1" i="0" u="none" strike="noStrike" cap="none"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ctr" rtl="0">
              <a:lnSpc>
                <a:spcPct val="100000"/>
              </a:lnSpc>
              <a:spcBef>
                <a:spcPts val="0"/>
              </a:spcBef>
              <a:spcAft>
                <a:spcPts val="0"/>
              </a:spcAft>
              <a:buClr>
                <a:srgbClr val="000000"/>
              </a:buClr>
              <a:buSzPts val="900"/>
              <a:buFont typeface="Arial"/>
              <a:buNone/>
            </a:pPr>
            <a:r>
              <a:rPr lang="en-US" altLang="ja-JP" sz="900" b="1" dirty="0">
                <a:solidFill>
                  <a:schemeClr val="dk1"/>
                </a:solidFill>
                <a:latin typeface="游ゴシック" panose="020B0400000000000000" pitchFamily="50" charset="-128"/>
                <a:ea typeface="游ゴシック" panose="020B0400000000000000" pitchFamily="50" charset="-128"/>
              </a:rPr>
              <a:t>286m</a:t>
            </a:r>
            <a:r>
              <a:rPr lang="ja-JP" sz="900" b="1" i="0" u="none" strike="noStrike" cap="none" dirty="0">
                <a:solidFill>
                  <a:schemeClr val="dk1"/>
                </a:solidFill>
                <a:latin typeface="游ゴシック" panose="020B0400000000000000" pitchFamily="50" charset="-128"/>
                <a:ea typeface="游ゴシック" panose="020B0400000000000000" pitchFamily="50" charset="-128"/>
                <a:sym typeface="Arial"/>
              </a:rPr>
              <a:t>m</a:t>
            </a:r>
            <a:endParaRPr sz="900" b="1" i="0" u="none" strike="noStrike" cap="none"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48" name="Google Shape;179;p32">
            <a:extLst>
              <a:ext uri="{FF2B5EF4-FFF2-40B4-BE49-F238E27FC236}">
                <a16:creationId xmlns:a16="http://schemas.microsoft.com/office/drawing/2014/main" id="{93A26048-8ABD-4B6E-D63A-36D3F0D2A06C}"/>
              </a:ext>
            </a:extLst>
          </p:cNvPr>
          <p:cNvCxnSpPr>
            <a:cxnSpLocks/>
          </p:cNvCxnSpPr>
          <p:nvPr/>
        </p:nvCxnSpPr>
        <p:spPr>
          <a:xfrm flipV="1">
            <a:off x="3842633" y="5803366"/>
            <a:ext cx="198240" cy="216399"/>
          </a:xfrm>
          <a:prstGeom prst="straightConnector1">
            <a:avLst/>
          </a:prstGeom>
          <a:noFill/>
          <a:ln w="9525" cap="flat" cmpd="sng">
            <a:solidFill>
              <a:schemeClr val="dk1"/>
            </a:solidFill>
            <a:prstDash val="solid"/>
            <a:round/>
            <a:headEnd type="triangle" w="med" len="med"/>
            <a:tailEnd type="triangle" w="med" len="med"/>
          </a:ln>
        </p:spPr>
      </p:cxnSp>
      <p:sp>
        <p:nvSpPr>
          <p:cNvPr id="49" name="Google Shape;180;p32">
            <a:extLst>
              <a:ext uri="{FF2B5EF4-FFF2-40B4-BE49-F238E27FC236}">
                <a16:creationId xmlns:a16="http://schemas.microsoft.com/office/drawing/2014/main" id="{DCA13F0D-58A0-A043-7A10-8DE2105AB90B}"/>
              </a:ext>
            </a:extLst>
          </p:cNvPr>
          <p:cNvSpPr txBox="1"/>
          <p:nvPr/>
        </p:nvSpPr>
        <p:spPr>
          <a:xfrm>
            <a:off x="3974024" y="5856699"/>
            <a:ext cx="529056" cy="349702"/>
          </a:xfrm>
          <a:prstGeom prst="rect">
            <a:avLst/>
          </a:prstGeom>
          <a:noFill/>
          <a:ln>
            <a:noFill/>
          </a:ln>
        </p:spPr>
        <p:txBody>
          <a:bodyPr spcFirstLastPara="1" wrap="square" lIns="0" tIns="36000" rIns="0" bIns="360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JP" sz="900" b="1" i="0" u="none" strike="noStrike" cap="none" dirty="0">
                <a:solidFill>
                  <a:schemeClr val="dk1"/>
                </a:solidFill>
                <a:latin typeface="游ゴシック" panose="020B0400000000000000" pitchFamily="50" charset="-128"/>
                <a:ea typeface="游ゴシック" panose="020B0400000000000000" pitchFamily="50" charset="-128"/>
                <a:sym typeface="Arial"/>
              </a:rPr>
              <a:t>奥行</a:t>
            </a:r>
            <a:endParaRPr sz="900" b="1" i="0" u="none" strike="noStrike" cap="none"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ctr" rtl="0">
              <a:lnSpc>
                <a:spcPct val="100000"/>
              </a:lnSpc>
              <a:spcBef>
                <a:spcPts val="0"/>
              </a:spcBef>
              <a:spcAft>
                <a:spcPts val="0"/>
              </a:spcAft>
              <a:buClr>
                <a:srgbClr val="000000"/>
              </a:buClr>
              <a:buSzPts val="900"/>
              <a:buFont typeface="Arial"/>
              <a:buNone/>
            </a:pPr>
            <a:r>
              <a:rPr lang="en-US" altLang="ja-JP" sz="900" b="1" i="0" u="none" strike="noStrike" cap="none" dirty="0">
                <a:solidFill>
                  <a:schemeClr val="dk1"/>
                </a:solidFill>
                <a:latin typeface="游ゴシック" panose="020B0400000000000000" pitchFamily="50" charset="-128"/>
                <a:ea typeface="游ゴシック" panose="020B0400000000000000" pitchFamily="50" charset="-128"/>
                <a:sym typeface="Arial"/>
              </a:rPr>
              <a:t>350</a:t>
            </a:r>
            <a:r>
              <a:rPr lang="en-US" altLang="ja-JP" sz="900" b="1" dirty="0">
                <a:solidFill>
                  <a:schemeClr val="dk1"/>
                </a:solidFill>
                <a:latin typeface="游ゴシック" panose="020B0400000000000000" pitchFamily="50" charset="-128"/>
                <a:ea typeface="游ゴシック" panose="020B0400000000000000" pitchFamily="50" charset="-128"/>
              </a:rPr>
              <a:t>m</a:t>
            </a:r>
            <a:r>
              <a:rPr lang="ja-JP" sz="900" b="1" i="0" u="none" strike="noStrike" cap="none" dirty="0">
                <a:solidFill>
                  <a:schemeClr val="dk1"/>
                </a:solidFill>
                <a:latin typeface="游ゴシック" panose="020B0400000000000000" pitchFamily="50" charset="-128"/>
                <a:ea typeface="游ゴシック" panose="020B0400000000000000" pitchFamily="50" charset="-128"/>
                <a:sym typeface="Arial"/>
              </a:rPr>
              <a:t>m</a:t>
            </a:r>
            <a:endParaRPr sz="900" b="1" i="0" u="none" strike="noStrike" cap="none"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50" name="Google Shape;181;p32">
            <a:extLst>
              <a:ext uri="{FF2B5EF4-FFF2-40B4-BE49-F238E27FC236}">
                <a16:creationId xmlns:a16="http://schemas.microsoft.com/office/drawing/2014/main" id="{6AFBB042-A72A-3767-E7BD-55BFA422EAA7}"/>
              </a:ext>
            </a:extLst>
          </p:cNvPr>
          <p:cNvCxnSpPr>
            <a:cxnSpLocks/>
          </p:cNvCxnSpPr>
          <p:nvPr/>
        </p:nvCxnSpPr>
        <p:spPr>
          <a:xfrm>
            <a:off x="4043738" y="2720893"/>
            <a:ext cx="0" cy="2940853"/>
          </a:xfrm>
          <a:prstGeom prst="straightConnector1">
            <a:avLst/>
          </a:prstGeom>
          <a:noFill/>
          <a:ln w="9525" cap="flat" cmpd="sng">
            <a:solidFill>
              <a:schemeClr val="dk1"/>
            </a:solidFill>
            <a:prstDash val="solid"/>
            <a:round/>
            <a:headEnd type="triangle" w="med" len="med"/>
            <a:tailEnd type="triangle" w="med" len="med"/>
          </a:ln>
        </p:spPr>
      </p:cxnSp>
      <p:sp>
        <p:nvSpPr>
          <p:cNvPr id="51" name="Google Shape;182;p32">
            <a:extLst>
              <a:ext uri="{FF2B5EF4-FFF2-40B4-BE49-F238E27FC236}">
                <a16:creationId xmlns:a16="http://schemas.microsoft.com/office/drawing/2014/main" id="{E67C6AC9-ADCE-9A9B-5773-5D5845408DB3}"/>
              </a:ext>
            </a:extLst>
          </p:cNvPr>
          <p:cNvSpPr txBox="1"/>
          <p:nvPr/>
        </p:nvSpPr>
        <p:spPr>
          <a:xfrm>
            <a:off x="3805012" y="3980117"/>
            <a:ext cx="529053" cy="422405"/>
          </a:xfrm>
          <a:prstGeom prst="rect">
            <a:avLst/>
          </a:prstGeom>
          <a:solidFill>
            <a:srgbClr val="F4F4F4"/>
          </a:solidFill>
          <a:ln>
            <a:noFill/>
          </a:ln>
        </p:spPr>
        <p:txBody>
          <a:bodyPr spcFirstLastPara="1" wrap="square" lIns="0" tIns="72000" rIns="0" bIns="7200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ja-JP" sz="900" b="1" i="0" u="none" strike="noStrike" cap="none" dirty="0">
                <a:solidFill>
                  <a:schemeClr val="dk1"/>
                </a:solidFill>
                <a:latin typeface="游ゴシック" panose="020B0400000000000000" pitchFamily="50" charset="-128"/>
                <a:ea typeface="游ゴシック" panose="020B0400000000000000" pitchFamily="50" charset="-128"/>
                <a:sym typeface="Arial"/>
              </a:rPr>
              <a:t>高さ</a:t>
            </a:r>
            <a:endParaRPr sz="900" b="1" i="0" u="none" strike="noStrike" cap="none"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ctr" rtl="0">
              <a:lnSpc>
                <a:spcPct val="100000"/>
              </a:lnSpc>
              <a:spcBef>
                <a:spcPts val="0"/>
              </a:spcBef>
              <a:spcAft>
                <a:spcPts val="0"/>
              </a:spcAft>
              <a:buClr>
                <a:srgbClr val="000000"/>
              </a:buClr>
              <a:buSzPts val="900"/>
              <a:buFont typeface="Arial"/>
              <a:buNone/>
            </a:pPr>
            <a:r>
              <a:rPr lang="en-US" altLang="ja-JP" sz="900" b="1" dirty="0">
                <a:solidFill>
                  <a:schemeClr val="dk1"/>
                </a:solidFill>
                <a:latin typeface="游ゴシック" panose="020B0400000000000000" pitchFamily="50" charset="-128"/>
                <a:ea typeface="游ゴシック" panose="020B0400000000000000" pitchFamily="50" charset="-128"/>
              </a:rPr>
              <a:t>1,320m</a:t>
            </a:r>
            <a:r>
              <a:rPr lang="ja-JP" sz="900" b="1" i="0" u="none" strike="noStrike" cap="none" dirty="0">
                <a:solidFill>
                  <a:schemeClr val="dk1"/>
                </a:solidFill>
                <a:latin typeface="游ゴシック" panose="020B0400000000000000" pitchFamily="50" charset="-128"/>
                <a:ea typeface="游ゴシック" panose="020B0400000000000000" pitchFamily="50" charset="-128"/>
                <a:sym typeface="Arial"/>
              </a:rPr>
              <a:t>m</a:t>
            </a:r>
            <a:endParaRPr sz="900" b="1" i="0" u="none" strike="noStrike" cap="none" dirty="0">
              <a:solidFill>
                <a:schemeClr val="dk1"/>
              </a:solidFill>
              <a:latin typeface="游ゴシック" panose="020B0400000000000000" pitchFamily="50" charset="-128"/>
              <a:ea typeface="游ゴシック" panose="020B0400000000000000" pitchFamily="50" charset="-128"/>
              <a:sym typeface="Arial"/>
            </a:endParaRPr>
          </a:p>
        </p:txBody>
      </p:sp>
      <p:sp>
        <p:nvSpPr>
          <p:cNvPr id="257" name="Google Shape;257;p9"/>
          <p:cNvSpPr txBox="1">
            <a:spLocks noGrp="1"/>
          </p:cNvSpPr>
          <p:nvPr>
            <p:ph type="title"/>
          </p:nvPr>
        </p:nvSpPr>
        <p:spPr>
          <a:xfrm>
            <a:off x="1572388" y="338025"/>
            <a:ext cx="8543925" cy="33502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400"/>
              <a:buFont typeface="Arial"/>
              <a:buNone/>
            </a:pPr>
            <a:r>
              <a:rPr lang="ja-JP" dirty="0">
                <a:solidFill>
                  <a:srgbClr val="CA123F"/>
                </a:solidFill>
                <a:latin typeface="游ゴシック" panose="020B0400000000000000" pitchFamily="50" charset="-128"/>
                <a:ea typeface="游ゴシック" panose="020B0400000000000000" pitchFamily="50" charset="-128"/>
              </a:rPr>
              <a:t>導入</a:t>
            </a:r>
            <a:r>
              <a:rPr lang="ja-JP" dirty="0">
                <a:latin typeface="游ゴシック" panose="020B0400000000000000" pitchFamily="50" charset="-128"/>
                <a:ea typeface="游ゴシック" panose="020B0400000000000000" pitchFamily="50" charset="-128"/>
              </a:rPr>
              <a:t>イメージ</a:t>
            </a:r>
            <a:endParaRPr dirty="0">
              <a:latin typeface="游ゴシック" panose="020B0400000000000000" pitchFamily="50" charset="-128"/>
              <a:ea typeface="游ゴシック" panose="020B0400000000000000" pitchFamily="50" charset="-128"/>
            </a:endParaRPr>
          </a:p>
        </p:txBody>
      </p:sp>
      <p:pic>
        <p:nvPicPr>
          <p:cNvPr id="23" name="Google Shape;317;p13" descr="ロゴ&#10;&#10;自動的に生成された説明">
            <a:extLst>
              <a:ext uri="{FF2B5EF4-FFF2-40B4-BE49-F238E27FC236}">
                <a16:creationId xmlns:a16="http://schemas.microsoft.com/office/drawing/2014/main" id="{9FCD2A28-4B84-B2AE-5C4B-827D6187E140}"/>
              </a:ext>
            </a:extLst>
          </p:cNvPr>
          <p:cNvPicPr preferRelativeResize="0"/>
          <p:nvPr/>
        </p:nvPicPr>
        <p:blipFill rotWithShape="1">
          <a:blip r:embed="rId3">
            <a:alphaModFix/>
          </a:blip>
          <a:srcRect/>
          <a:stretch/>
        </p:blipFill>
        <p:spPr>
          <a:xfrm>
            <a:off x="792000" y="146573"/>
            <a:ext cx="611671" cy="606855"/>
          </a:xfrm>
          <a:prstGeom prst="rect">
            <a:avLst/>
          </a:prstGeom>
          <a:noFill/>
          <a:ln>
            <a:noFill/>
          </a:ln>
        </p:spPr>
      </p:pic>
      <p:sp>
        <p:nvSpPr>
          <p:cNvPr id="2" name="Google Shape;259;p35">
            <a:extLst>
              <a:ext uri="{FF2B5EF4-FFF2-40B4-BE49-F238E27FC236}">
                <a16:creationId xmlns:a16="http://schemas.microsoft.com/office/drawing/2014/main" id="{2BFB4C39-EB35-73F1-4B0C-BC65800490A9}"/>
              </a:ext>
            </a:extLst>
          </p:cNvPr>
          <p:cNvSpPr txBox="1"/>
          <p:nvPr/>
        </p:nvSpPr>
        <p:spPr>
          <a:xfrm>
            <a:off x="566908" y="6419910"/>
            <a:ext cx="5162919" cy="207749"/>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ja-JP" sz="900" b="0" i="0" u="none" strike="noStrike" cap="none" dirty="0">
                <a:solidFill>
                  <a:srgbClr val="505050"/>
                </a:solidFill>
                <a:latin typeface="游ゴシック"/>
                <a:ea typeface="游ゴシック"/>
                <a:sym typeface="Arial"/>
              </a:rPr>
              <a:t>※</a:t>
            </a:r>
            <a:r>
              <a:rPr lang="ja-JP" altLang="en-US" sz="900" b="0" i="0" u="none" strike="noStrike" cap="none" dirty="0">
                <a:solidFill>
                  <a:srgbClr val="505050"/>
                </a:solidFill>
                <a:latin typeface="游ゴシック"/>
                <a:ea typeface="游ゴシック"/>
                <a:sym typeface="Arial"/>
              </a:rPr>
              <a:t>ウォーターサーバーは</a:t>
            </a:r>
            <a:r>
              <a:rPr lang="ja-JP" sz="900" b="0" i="0" u="none" strike="noStrike" cap="none" dirty="0">
                <a:solidFill>
                  <a:srgbClr val="505050"/>
                </a:solidFill>
                <a:latin typeface="游ゴシック"/>
                <a:ea typeface="游ゴシック"/>
                <a:sym typeface="Arial"/>
              </a:rPr>
              <a:t>メンテナンスの訪問</a:t>
            </a:r>
            <a:r>
              <a:rPr lang="ja-JP" altLang="en-US" sz="900" dirty="0">
                <a:solidFill>
                  <a:srgbClr val="505050"/>
                </a:solidFill>
                <a:latin typeface="游ゴシック"/>
                <a:ea typeface="游ゴシック"/>
              </a:rPr>
              <a:t>があります。</a:t>
            </a:r>
            <a:endParaRPr sz="900" b="0" i="0" u="none" strike="noStrike" cap="none" dirty="0">
              <a:solidFill>
                <a:srgbClr val="505050"/>
              </a:solidFill>
              <a:latin typeface="游ゴシック"/>
              <a:ea typeface="游ゴシック"/>
              <a:sym typeface="Arial"/>
            </a:endParaRPr>
          </a:p>
        </p:txBody>
      </p:sp>
      <p:sp>
        <p:nvSpPr>
          <p:cNvPr id="7" name="Google Shape;113;p2">
            <a:extLst>
              <a:ext uri="{FF2B5EF4-FFF2-40B4-BE49-F238E27FC236}">
                <a16:creationId xmlns:a16="http://schemas.microsoft.com/office/drawing/2014/main" id="{281C2073-4CB1-602E-B4A2-6B3D950D52B6}"/>
              </a:ext>
            </a:extLst>
          </p:cNvPr>
          <p:cNvSpPr txBox="1"/>
          <p:nvPr/>
        </p:nvSpPr>
        <p:spPr>
          <a:xfrm>
            <a:off x="530969" y="2236912"/>
            <a:ext cx="4905039" cy="16158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ja-JP" altLang="en-US" sz="1050" b="1" dirty="0">
                <a:solidFill>
                  <a:schemeClr val="dk1"/>
                </a:solidFill>
                <a:latin typeface="游ゴシック" panose="020B0400000000000000" pitchFamily="50" charset="-128"/>
                <a:ea typeface="游ゴシック" panose="020B0400000000000000" pitchFamily="50" charset="-128"/>
                <a:sym typeface="Arial"/>
              </a:rPr>
              <a:t>「ネスカフェ ドルチェ グスト</a:t>
            </a:r>
            <a:r>
              <a:rPr lang="en-US" altLang="ja-JP" sz="1050" b="1" dirty="0">
                <a:solidFill>
                  <a:schemeClr val="dk1"/>
                </a:solidFill>
                <a:latin typeface="游ゴシック" panose="020B0400000000000000" pitchFamily="50" charset="-128"/>
                <a:ea typeface="游ゴシック" panose="020B0400000000000000" pitchFamily="50" charset="-128"/>
                <a:sym typeface="Arial"/>
              </a:rPr>
              <a:t> </a:t>
            </a:r>
            <a:r>
              <a:rPr lang="ja-JP" altLang="en-US" sz="1050" b="1" dirty="0">
                <a:solidFill>
                  <a:schemeClr val="dk1"/>
                </a:solidFill>
                <a:latin typeface="游ゴシック" panose="020B0400000000000000" pitchFamily="50" charset="-128"/>
                <a:ea typeface="游ゴシック" panose="020B0400000000000000" pitchFamily="50" charset="-128"/>
                <a:sym typeface="Arial"/>
              </a:rPr>
              <a:t>ジェニオ</a:t>
            </a:r>
            <a:r>
              <a:rPr lang="en-US" altLang="ja-JP" sz="1050" b="1" dirty="0">
                <a:solidFill>
                  <a:schemeClr val="dk1"/>
                </a:solidFill>
                <a:latin typeface="游ゴシック" panose="020B0400000000000000" pitchFamily="50" charset="-128"/>
                <a:ea typeface="游ゴシック" panose="020B0400000000000000" pitchFamily="50" charset="-128"/>
                <a:sym typeface="Arial"/>
              </a:rPr>
              <a:t> </a:t>
            </a:r>
            <a:r>
              <a:rPr lang="ja-JP" altLang="en-US" sz="1050" b="1" dirty="0">
                <a:solidFill>
                  <a:schemeClr val="dk1"/>
                </a:solidFill>
                <a:latin typeface="游ゴシック" panose="020B0400000000000000" pitchFamily="50" charset="-128"/>
                <a:ea typeface="游ゴシック" panose="020B0400000000000000" pitchFamily="50" charset="-128"/>
                <a:sym typeface="Arial"/>
              </a:rPr>
              <a:t>エス</a:t>
            </a:r>
            <a:r>
              <a:rPr lang="ja-JP" altLang="en-US" sz="1050" b="1" dirty="0">
                <a:solidFill>
                  <a:schemeClr val="dk1"/>
                </a:solidFill>
                <a:latin typeface="游ゴシック" panose="020B0400000000000000" pitchFamily="50" charset="-128"/>
                <a:ea typeface="游ゴシック" panose="020B0400000000000000" pitchFamily="50" charset="-128"/>
              </a:rPr>
              <a:t> ＋ </a:t>
            </a:r>
            <a:r>
              <a:rPr lang="en-US" altLang="ja-JP" sz="1050" b="1" dirty="0">
                <a:solidFill>
                  <a:schemeClr val="dk1"/>
                </a:solidFill>
                <a:latin typeface="游ゴシック" panose="020B0400000000000000" pitchFamily="50" charset="-128"/>
                <a:ea typeface="游ゴシック" panose="020B0400000000000000" pitchFamily="50" charset="-128"/>
                <a:sym typeface="Arial"/>
              </a:rPr>
              <a:t>AQUA </a:t>
            </a:r>
            <a:r>
              <a:rPr lang="en-US" altLang="ja-JP" sz="1050" b="1" dirty="0">
                <a:solidFill>
                  <a:schemeClr val="dk1"/>
                </a:solidFill>
                <a:latin typeface="游ゴシック" panose="020B0400000000000000" pitchFamily="50" charset="-128"/>
                <a:ea typeface="游ゴシック" panose="020B0400000000000000" pitchFamily="50" charset="-128"/>
              </a:rPr>
              <a:t>FAB</a:t>
            </a:r>
            <a:r>
              <a:rPr lang="ja-JP" altLang="en-US" sz="1050" b="1" dirty="0">
                <a:solidFill>
                  <a:schemeClr val="dk1"/>
                </a:solidFill>
                <a:latin typeface="游ゴシック" panose="020B0400000000000000" pitchFamily="50" charset="-128"/>
                <a:ea typeface="游ゴシック" panose="020B0400000000000000" pitchFamily="50" charset="-128"/>
              </a:rPr>
              <a:t>」</a:t>
            </a:r>
            <a:r>
              <a:rPr lang="ja-JP" altLang="en-US" sz="1050" b="1" dirty="0">
                <a:solidFill>
                  <a:schemeClr val="dk1"/>
                </a:solidFill>
                <a:latin typeface="游ゴシック" panose="020B0400000000000000" pitchFamily="50" charset="-128"/>
                <a:ea typeface="游ゴシック" panose="020B0400000000000000" pitchFamily="50" charset="-128"/>
                <a:sym typeface="Arial"/>
              </a:rPr>
              <a:t>の場合</a:t>
            </a:r>
          </a:p>
        </p:txBody>
      </p:sp>
      <p:sp>
        <p:nvSpPr>
          <p:cNvPr id="6" name="Google Shape;239;p8">
            <a:extLst>
              <a:ext uri="{FF2B5EF4-FFF2-40B4-BE49-F238E27FC236}">
                <a16:creationId xmlns:a16="http://schemas.microsoft.com/office/drawing/2014/main" id="{270E356C-86BD-86F5-77AC-498DEE8F7DF7}"/>
              </a:ext>
            </a:extLst>
          </p:cNvPr>
          <p:cNvSpPr/>
          <p:nvPr/>
        </p:nvSpPr>
        <p:spPr>
          <a:xfrm>
            <a:off x="5558215" y="1068099"/>
            <a:ext cx="3790798" cy="5240626"/>
          </a:xfrm>
          <a:prstGeom prst="roundRect">
            <a:avLst>
              <a:gd name="adj" fmla="val 766"/>
            </a:avLst>
          </a:prstGeom>
          <a:solidFill>
            <a:srgbClr val="F6F0E6"/>
          </a:solidFill>
          <a:ln>
            <a:noFill/>
          </a:ln>
          <a:effectLst/>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0000"/>
              </a:buClr>
              <a:buSzPts val="1400"/>
              <a:buFont typeface="Arial"/>
              <a:buNone/>
            </a:pPr>
            <a:endParaRPr b="1" dirty="0">
              <a:latin typeface="游ゴシック" panose="020B0400000000000000" pitchFamily="50" charset="-128"/>
              <a:ea typeface="游ゴシック" panose="020B0400000000000000" pitchFamily="50" charset="-128"/>
            </a:endParaRPr>
          </a:p>
        </p:txBody>
      </p:sp>
      <p:sp>
        <p:nvSpPr>
          <p:cNvPr id="9" name="Google Shape;114;p2">
            <a:extLst>
              <a:ext uri="{FF2B5EF4-FFF2-40B4-BE49-F238E27FC236}">
                <a16:creationId xmlns:a16="http://schemas.microsoft.com/office/drawing/2014/main" id="{5C9C02AB-C14A-08A2-3F14-B88EEAF889A7}"/>
              </a:ext>
            </a:extLst>
          </p:cNvPr>
          <p:cNvSpPr txBox="1"/>
          <p:nvPr/>
        </p:nvSpPr>
        <p:spPr>
          <a:xfrm>
            <a:off x="5558215" y="1426639"/>
            <a:ext cx="3796975" cy="29546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ja-JP" altLang="en-US" sz="1600" b="1" dirty="0">
                <a:solidFill>
                  <a:srgbClr val="CA123F"/>
                </a:solidFill>
                <a:latin typeface="游ゴシック" panose="020B0400000000000000" pitchFamily="50" charset="-128"/>
                <a:ea typeface="游ゴシック" panose="020B0400000000000000" pitchFamily="50" charset="-128"/>
                <a:sym typeface="Arial"/>
              </a:rPr>
              <a:t>おすすめ</a:t>
            </a:r>
            <a:r>
              <a:rPr lang="ja-JP" altLang="en-US" sz="1600" b="1" dirty="0">
                <a:solidFill>
                  <a:schemeClr val="dk1"/>
                </a:solidFill>
                <a:latin typeface="游ゴシック" panose="020B0400000000000000" pitchFamily="50" charset="-128"/>
                <a:ea typeface="游ゴシック" panose="020B0400000000000000" pitchFamily="50" charset="-128"/>
                <a:sym typeface="Arial"/>
              </a:rPr>
              <a:t>の設置場所</a:t>
            </a:r>
          </a:p>
        </p:txBody>
      </p:sp>
      <p:sp>
        <p:nvSpPr>
          <p:cNvPr id="16" name="Google Shape;166;p32">
            <a:extLst>
              <a:ext uri="{FF2B5EF4-FFF2-40B4-BE49-F238E27FC236}">
                <a16:creationId xmlns:a16="http://schemas.microsoft.com/office/drawing/2014/main" id="{A94C18C3-1B6F-0BDE-9139-FD08D430A03D}"/>
              </a:ext>
            </a:extLst>
          </p:cNvPr>
          <p:cNvSpPr txBox="1"/>
          <p:nvPr/>
        </p:nvSpPr>
        <p:spPr>
          <a:xfrm>
            <a:off x="6123110" y="4708935"/>
            <a:ext cx="3024033" cy="42011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1050"/>
              <a:buFont typeface="Arial"/>
              <a:buNone/>
            </a:pPr>
            <a:r>
              <a:rPr lang="ja-JP" sz="1050" b="0" i="0" u="none" strike="noStrike" cap="none">
                <a:solidFill>
                  <a:schemeClr val="dk1"/>
                </a:solidFill>
                <a:latin typeface="游ゴシック" panose="020B0400000000000000" pitchFamily="50" charset="-128"/>
                <a:ea typeface="游ゴシック" panose="020B0400000000000000" pitchFamily="50" charset="-128"/>
                <a:sym typeface="Arial"/>
              </a:rPr>
              <a:t>職場のみなさんが「ほっとひといき」つける場所</a:t>
            </a:r>
            <a:endParaRPr lang="en-US" altLang="ja-JP" sz="105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30000"/>
              </a:lnSpc>
              <a:spcBef>
                <a:spcPts val="0"/>
              </a:spcBef>
              <a:spcAft>
                <a:spcPts val="0"/>
              </a:spcAft>
              <a:buClr>
                <a:srgbClr val="000000"/>
              </a:buClr>
              <a:buSzPts val="1050"/>
              <a:buFont typeface="Arial"/>
              <a:buNone/>
            </a:pPr>
            <a:r>
              <a:rPr lang="en-US" altLang="ja-JP" sz="1050" dirty="0">
                <a:solidFill>
                  <a:schemeClr val="dk1"/>
                </a:solidFill>
                <a:latin typeface="游ゴシック" panose="020B0400000000000000" pitchFamily="50" charset="-128"/>
                <a:ea typeface="游ゴシック" panose="020B0400000000000000" pitchFamily="50" charset="-128"/>
              </a:rPr>
              <a:t>(</a:t>
            </a:r>
            <a:r>
              <a:rPr lang="ja-JP" sz="1050" b="0" i="0" u="none" strike="noStrike" cap="none">
                <a:solidFill>
                  <a:schemeClr val="dk1"/>
                </a:solidFill>
                <a:latin typeface="游ゴシック" panose="020B0400000000000000" pitchFamily="50" charset="-128"/>
                <a:ea typeface="游ゴシック" panose="020B0400000000000000" pitchFamily="50" charset="-128"/>
                <a:sym typeface="Arial"/>
              </a:rPr>
              <a:t>例：休憩スペース、給湯室など</a:t>
            </a:r>
            <a:r>
              <a:rPr lang="en-US" altLang="ja-JP" sz="105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endParaRPr dirty="0">
              <a:latin typeface="游ゴシック" panose="020B0400000000000000" pitchFamily="50" charset="-128"/>
              <a:ea typeface="游ゴシック" panose="020B0400000000000000" pitchFamily="50" charset="-128"/>
            </a:endParaRPr>
          </a:p>
        </p:txBody>
      </p:sp>
      <p:sp>
        <p:nvSpPr>
          <p:cNvPr id="18" name="Google Shape;186;p32">
            <a:extLst>
              <a:ext uri="{FF2B5EF4-FFF2-40B4-BE49-F238E27FC236}">
                <a16:creationId xmlns:a16="http://schemas.microsoft.com/office/drawing/2014/main" id="{A9034054-F77E-0AF5-3513-5D5C223ECD3A}"/>
              </a:ext>
            </a:extLst>
          </p:cNvPr>
          <p:cNvSpPr/>
          <p:nvPr/>
        </p:nvSpPr>
        <p:spPr>
          <a:xfrm>
            <a:off x="5851972" y="4737360"/>
            <a:ext cx="170510" cy="17051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64800" rIns="91425" bIns="45700" anchor="ctr" anchorCtr="0">
            <a:noAutofit/>
          </a:bodyPr>
          <a:lstStyle/>
          <a:p>
            <a:pPr marL="0" marR="0" lvl="0" indent="0" algn="ctr" rtl="0">
              <a:lnSpc>
                <a:spcPct val="100000"/>
              </a:lnSpc>
              <a:spcBef>
                <a:spcPts val="0"/>
              </a:spcBef>
              <a:spcAft>
                <a:spcPts val="0"/>
              </a:spcAft>
              <a:buNone/>
            </a:pPr>
            <a:r>
              <a:rPr lang="ja-JP" sz="800" b="1" i="0" u="none" strike="noStrike" cap="none">
                <a:solidFill>
                  <a:schemeClr val="lt1"/>
                </a:solidFill>
                <a:latin typeface="游ゴシック" panose="020B0400000000000000" pitchFamily="50" charset="-128"/>
                <a:ea typeface="游ゴシック" panose="020B0400000000000000" pitchFamily="50" charset="-128"/>
                <a:sym typeface="Arial"/>
              </a:rPr>
              <a:t>1</a:t>
            </a:r>
            <a:endParaRPr sz="800" b="1" i="0" u="none" strike="noStrike" cap="none" dirty="0">
              <a:solidFill>
                <a:schemeClr val="lt1"/>
              </a:solidFill>
              <a:latin typeface="游ゴシック" panose="020B0400000000000000" pitchFamily="50" charset="-128"/>
              <a:ea typeface="游ゴシック" panose="020B0400000000000000" pitchFamily="50" charset="-128"/>
              <a:sym typeface="Arial"/>
            </a:endParaRPr>
          </a:p>
        </p:txBody>
      </p:sp>
      <p:sp>
        <p:nvSpPr>
          <p:cNvPr id="22" name="Google Shape;191;p32">
            <a:extLst>
              <a:ext uri="{FF2B5EF4-FFF2-40B4-BE49-F238E27FC236}">
                <a16:creationId xmlns:a16="http://schemas.microsoft.com/office/drawing/2014/main" id="{B4AC4177-648F-8226-10D4-361ECFFBEAA1}"/>
              </a:ext>
            </a:extLst>
          </p:cNvPr>
          <p:cNvSpPr/>
          <p:nvPr/>
        </p:nvSpPr>
        <p:spPr>
          <a:xfrm>
            <a:off x="5851972" y="5259290"/>
            <a:ext cx="170510" cy="17051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64800" rIns="91425" bIns="45700" anchor="ctr" anchorCtr="0">
            <a:noAutofit/>
          </a:bodyPr>
          <a:lstStyle/>
          <a:p>
            <a:pPr marL="0" marR="0" lvl="0" indent="0" algn="ctr" rtl="0">
              <a:lnSpc>
                <a:spcPct val="100000"/>
              </a:lnSpc>
              <a:spcBef>
                <a:spcPts val="0"/>
              </a:spcBef>
              <a:spcAft>
                <a:spcPts val="0"/>
              </a:spcAft>
              <a:buNone/>
            </a:pPr>
            <a:r>
              <a:rPr lang="ja-JP" sz="800" b="1" i="0" u="none" strike="noStrike" cap="none">
                <a:solidFill>
                  <a:schemeClr val="lt1"/>
                </a:solidFill>
                <a:latin typeface="游ゴシック" panose="020B0400000000000000" pitchFamily="50" charset="-128"/>
                <a:ea typeface="游ゴシック" panose="020B0400000000000000" pitchFamily="50" charset="-128"/>
                <a:sym typeface="Arial"/>
              </a:rPr>
              <a:t>2</a:t>
            </a:r>
            <a:endParaRPr sz="800" b="1" i="0" u="none" strike="noStrike" cap="none" dirty="0">
              <a:solidFill>
                <a:schemeClr val="lt1"/>
              </a:solidFill>
              <a:latin typeface="游ゴシック" panose="020B0400000000000000" pitchFamily="50" charset="-128"/>
              <a:ea typeface="游ゴシック" panose="020B0400000000000000" pitchFamily="50" charset="-128"/>
              <a:sym typeface="Arial"/>
            </a:endParaRPr>
          </a:p>
        </p:txBody>
      </p:sp>
      <p:sp>
        <p:nvSpPr>
          <p:cNvPr id="24" name="Google Shape;192;p32">
            <a:extLst>
              <a:ext uri="{FF2B5EF4-FFF2-40B4-BE49-F238E27FC236}">
                <a16:creationId xmlns:a16="http://schemas.microsoft.com/office/drawing/2014/main" id="{925724AD-2E12-4E6A-4117-6B19EFB6ECB1}"/>
              </a:ext>
            </a:extLst>
          </p:cNvPr>
          <p:cNvSpPr txBox="1"/>
          <p:nvPr/>
        </p:nvSpPr>
        <p:spPr>
          <a:xfrm>
            <a:off x="6123110" y="5238485"/>
            <a:ext cx="3024033" cy="210058"/>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1050"/>
              <a:buFont typeface="Arial"/>
              <a:buNone/>
            </a:pPr>
            <a:r>
              <a:rPr lang="ja-JP" sz="1050" b="0" i="0" u="none" strike="noStrike" cap="none">
                <a:solidFill>
                  <a:schemeClr val="dk1"/>
                </a:solidFill>
                <a:latin typeface="游ゴシック" panose="020B0400000000000000" pitchFamily="50" charset="-128"/>
                <a:ea typeface="游ゴシック" panose="020B0400000000000000" pitchFamily="50" charset="-128"/>
                <a:sym typeface="Arial"/>
              </a:rPr>
              <a:t>電源コードを差す場所が近くにある</a:t>
            </a:r>
            <a:endParaRPr dirty="0">
              <a:latin typeface="游ゴシック" panose="020B0400000000000000" pitchFamily="50" charset="-128"/>
              <a:ea typeface="游ゴシック" panose="020B0400000000000000" pitchFamily="50" charset="-128"/>
            </a:endParaRPr>
          </a:p>
        </p:txBody>
      </p:sp>
      <p:sp>
        <p:nvSpPr>
          <p:cNvPr id="25" name="Google Shape;193;p32">
            <a:extLst>
              <a:ext uri="{FF2B5EF4-FFF2-40B4-BE49-F238E27FC236}">
                <a16:creationId xmlns:a16="http://schemas.microsoft.com/office/drawing/2014/main" id="{4C67D12A-3B14-CA3B-7789-D39B4B4232E1}"/>
              </a:ext>
            </a:extLst>
          </p:cNvPr>
          <p:cNvSpPr/>
          <p:nvPr/>
        </p:nvSpPr>
        <p:spPr>
          <a:xfrm>
            <a:off x="5851972" y="5596293"/>
            <a:ext cx="170510" cy="17051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64800" rIns="91425" bIns="45700" anchor="ctr" anchorCtr="0">
            <a:noAutofit/>
          </a:bodyPr>
          <a:lstStyle/>
          <a:p>
            <a:pPr marL="0" marR="0" lvl="0" indent="0" algn="ctr" rtl="0">
              <a:lnSpc>
                <a:spcPct val="100000"/>
              </a:lnSpc>
              <a:spcBef>
                <a:spcPts val="0"/>
              </a:spcBef>
              <a:spcAft>
                <a:spcPts val="0"/>
              </a:spcAft>
              <a:buNone/>
            </a:pPr>
            <a:r>
              <a:rPr lang="ja-JP" sz="800" b="1" i="0" u="none" strike="noStrike" cap="none">
                <a:solidFill>
                  <a:schemeClr val="lt1"/>
                </a:solidFill>
                <a:latin typeface="游ゴシック" panose="020B0400000000000000" pitchFamily="50" charset="-128"/>
                <a:ea typeface="游ゴシック" panose="020B0400000000000000" pitchFamily="50" charset="-128"/>
                <a:sym typeface="Arial"/>
              </a:rPr>
              <a:t>3</a:t>
            </a:r>
            <a:endParaRPr sz="800" b="1" i="0" u="none" strike="noStrike" cap="none" dirty="0">
              <a:solidFill>
                <a:schemeClr val="lt1"/>
              </a:solidFill>
              <a:latin typeface="游ゴシック" panose="020B0400000000000000" pitchFamily="50" charset="-128"/>
              <a:ea typeface="游ゴシック" panose="020B0400000000000000" pitchFamily="50" charset="-128"/>
              <a:sym typeface="Arial"/>
            </a:endParaRPr>
          </a:p>
        </p:txBody>
      </p:sp>
      <p:sp>
        <p:nvSpPr>
          <p:cNvPr id="26" name="Google Shape;187;p32">
            <a:extLst>
              <a:ext uri="{FF2B5EF4-FFF2-40B4-BE49-F238E27FC236}">
                <a16:creationId xmlns:a16="http://schemas.microsoft.com/office/drawing/2014/main" id="{9490FF96-378B-602C-8E92-DE7E5B3D3298}"/>
              </a:ext>
            </a:extLst>
          </p:cNvPr>
          <p:cNvSpPr txBox="1"/>
          <p:nvPr/>
        </p:nvSpPr>
        <p:spPr>
          <a:xfrm>
            <a:off x="6123110" y="5568864"/>
            <a:ext cx="3004369" cy="42011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1050"/>
              <a:buFont typeface="Arial"/>
              <a:buNone/>
            </a:pPr>
            <a:r>
              <a:rPr lang="ja-JP" altLang="en-US" sz="1050" b="0" i="0" u="none" strike="noStrike" cap="none">
                <a:solidFill>
                  <a:schemeClr val="dk1"/>
                </a:solidFill>
                <a:latin typeface="游ゴシック" panose="020B0400000000000000" pitchFamily="50" charset="-128"/>
                <a:ea typeface="游ゴシック" panose="020B0400000000000000" pitchFamily="50" charset="-128"/>
                <a:sym typeface="Arial"/>
              </a:rPr>
              <a:t>室内であればご利用シーンに合わせて自由に</a:t>
            </a:r>
            <a:endParaRPr lang="en-US" altLang="ja-JP" sz="105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30000"/>
              </a:lnSpc>
              <a:spcBef>
                <a:spcPts val="0"/>
              </a:spcBef>
              <a:spcAft>
                <a:spcPts val="0"/>
              </a:spcAft>
              <a:buClr>
                <a:srgbClr val="000000"/>
              </a:buClr>
              <a:buSzPts val="1050"/>
              <a:buFont typeface="Arial"/>
              <a:buNone/>
            </a:pPr>
            <a:r>
              <a:rPr lang="ja-JP" altLang="en-US" sz="1050" b="0" i="0" u="none" strike="noStrike" cap="none">
                <a:solidFill>
                  <a:schemeClr val="dk1"/>
                </a:solidFill>
                <a:latin typeface="游ゴシック" panose="020B0400000000000000" pitchFamily="50" charset="-128"/>
                <a:ea typeface="游ゴシック" panose="020B0400000000000000" pitchFamily="50" charset="-128"/>
                <a:sym typeface="Arial"/>
              </a:rPr>
              <a:t>設置可能！</a:t>
            </a:r>
            <a:endParaRPr lang="ja-JP" altLang="en-US" dirty="0">
              <a:latin typeface="游ゴシック" panose="020B0400000000000000" pitchFamily="50" charset="-128"/>
              <a:ea typeface="游ゴシック" panose="020B0400000000000000" pitchFamily="50" charset="-128"/>
            </a:endParaRPr>
          </a:p>
        </p:txBody>
      </p:sp>
      <p:grpSp>
        <p:nvGrpSpPr>
          <p:cNvPr id="40" name="Google Shape;188;p32">
            <a:extLst>
              <a:ext uri="{FF2B5EF4-FFF2-40B4-BE49-F238E27FC236}">
                <a16:creationId xmlns:a16="http://schemas.microsoft.com/office/drawing/2014/main" id="{F7C66C6E-130A-F4AF-305A-93F5BE3C2AE0}"/>
              </a:ext>
            </a:extLst>
          </p:cNvPr>
          <p:cNvGrpSpPr/>
          <p:nvPr/>
        </p:nvGrpSpPr>
        <p:grpSpPr>
          <a:xfrm>
            <a:off x="569827" y="1068099"/>
            <a:ext cx="4866181" cy="1146061"/>
            <a:chOff x="527210" y="1313243"/>
            <a:chExt cx="4866181" cy="1146061"/>
          </a:xfrm>
        </p:grpSpPr>
        <p:sp>
          <p:nvSpPr>
            <p:cNvPr id="41" name="Google Shape;189;p32">
              <a:extLst>
                <a:ext uri="{FF2B5EF4-FFF2-40B4-BE49-F238E27FC236}">
                  <a16:creationId xmlns:a16="http://schemas.microsoft.com/office/drawing/2014/main" id="{387C669E-6777-51BC-64DC-DA67F656EFBF}"/>
                </a:ext>
              </a:extLst>
            </p:cNvPr>
            <p:cNvSpPr/>
            <p:nvPr/>
          </p:nvSpPr>
          <p:spPr>
            <a:xfrm>
              <a:off x="527210" y="1313243"/>
              <a:ext cx="4866181" cy="1008000"/>
            </a:xfrm>
            <a:prstGeom prst="roundRect">
              <a:avLst>
                <a:gd name="adj" fmla="val 6433"/>
              </a:avLst>
            </a:prstGeom>
            <a:solidFill>
              <a:schemeClr val="lt1"/>
            </a:solidFill>
            <a:ln>
              <a:noFill/>
            </a:ln>
            <a:effectLst>
              <a:outerShdw blurRad="304800" dist="25400" dir="5400000" sx="101055" sy="101055" algn="t" rotWithShape="0">
                <a:srgbClr val="000000">
                  <a:alpha val="13333"/>
                </a:srgbClr>
              </a:outerShdw>
            </a:effectLst>
          </p:spPr>
          <p:txBody>
            <a:bodyPr spcFirstLastPara="1" wrap="square" lIns="91425" tIns="45700" rIns="91425" bIns="72000" anchor="ctr" anchorCtr="0">
              <a:noAutofit/>
            </a:bodyPr>
            <a:lstStyle/>
            <a:p>
              <a:pPr marL="0" marR="0" lvl="0" indent="0" algn="ctr" rtl="0">
                <a:lnSpc>
                  <a:spcPct val="130000"/>
                </a:lnSpc>
                <a:spcBef>
                  <a:spcPts val="0"/>
                </a:spcBef>
                <a:spcAft>
                  <a:spcPts val="0"/>
                </a:spcAft>
                <a:buNone/>
              </a:pPr>
              <a:r>
                <a:rPr lang="ja-JP" b="1" i="0" u="none" strike="noStrike" cap="none" dirty="0">
                  <a:solidFill>
                    <a:srgbClr val="000000"/>
                  </a:solidFill>
                  <a:latin typeface="游ゴシック" panose="020B0400000000000000" pitchFamily="50" charset="-128"/>
                  <a:ea typeface="游ゴシック" panose="020B0400000000000000" pitchFamily="50" charset="-128"/>
                  <a:sym typeface="Arial"/>
                </a:rPr>
                <a:t>あなたの職場に</a:t>
              </a:r>
              <a:r>
                <a:rPr lang="ja-JP" altLang="en-US" b="1" i="0" u="none" strike="noStrike" cap="none" dirty="0">
                  <a:solidFill>
                    <a:srgbClr val="CA123F"/>
                  </a:solidFill>
                  <a:latin typeface="游ゴシック" panose="020B0400000000000000" pitchFamily="50" charset="-128"/>
                  <a:ea typeface="游ゴシック" panose="020B0400000000000000" pitchFamily="50" charset="-128"/>
                  <a:sym typeface="Arial"/>
                </a:rPr>
                <a:t>コーヒーメーカーを設置</a:t>
              </a:r>
              <a:r>
                <a:rPr lang="ja-JP" altLang="en-US" b="1" i="0" u="none" strike="noStrike" cap="none" dirty="0">
                  <a:solidFill>
                    <a:schemeClr val="dk1"/>
                  </a:solidFill>
                  <a:latin typeface="游ゴシック" panose="020B0400000000000000" pitchFamily="50" charset="-128"/>
                  <a:ea typeface="游ゴシック" panose="020B0400000000000000" pitchFamily="50" charset="-128"/>
                  <a:sym typeface="Arial"/>
                </a:rPr>
                <a:t>するだけ！</a:t>
              </a:r>
            </a:p>
            <a:p>
              <a:pPr marL="0" marR="0" lvl="0" indent="0" algn="ctr" rtl="0">
                <a:lnSpc>
                  <a:spcPct val="130000"/>
                </a:lnSpc>
                <a:spcBef>
                  <a:spcPts val="0"/>
                </a:spcBef>
                <a:spcAft>
                  <a:spcPts val="0"/>
                </a:spcAft>
                <a:buNone/>
              </a:pPr>
              <a:r>
                <a:rPr lang="ja-JP" b="1" i="0" u="none" strike="noStrike" cap="none" dirty="0">
                  <a:solidFill>
                    <a:schemeClr val="dk1"/>
                  </a:solidFill>
                  <a:latin typeface="游ゴシック" panose="020B0400000000000000" pitchFamily="50" charset="-128"/>
                  <a:ea typeface="游ゴシック" panose="020B0400000000000000" pitchFamily="50" charset="-128"/>
                  <a:sym typeface="Arial"/>
                </a:rPr>
                <a:t>設置工事不要で、すぐスタートできます</a:t>
              </a:r>
              <a:endParaRPr sz="1200" dirty="0">
                <a:latin typeface="游ゴシック" panose="020B0400000000000000" pitchFamily="50" charset="-128"/>
                <a:ea typeface="游ゴシック" panose="020B0400000000000000" pitchFamily="50" charset="-128"/>
              </a:endParaRPr>
            </a:p>
          </p:txBody>
        </p:sp>
        <p:sp>
          <p:nvSpPr>
            <p:cNvPr id="42" name="Google Shape;190;p32">
              <a:extLst>
                <a:ext uri="{FF2B5EF4-FFF2-40B4-BE49-F238E27FC236}">
                  <a16:creationId xmlns:a16="http://schemas.microsoft.com/office/drawing/2014/main" id="{D8B2E07A-B5E9-C10B-50EF-B0F4058D50A6}"/>
                </a:ext>
              </a:extLst>
            </p:cNvPr>
            <p:cNvSpPr/>
            <p:nvPr/>
          </p:nvSpPr>
          <p:spPr>
            <a:xfrm rot="10800000">
              <a:off x="2718912" y="2273356"/>
              <a:ext cx="482778" cy="185948"/>
            </a:xfrm>
            <a:prstGeom prst="triangle">
              <a:avLst>
                <a:gd name="adj" fmla="val 50000"/>
              </a:avLst>
            </a:prstGeom>
            <a:solidFill>
              <a:schemeClr val="lt1"/>
            </a:solidFill>
            <a:ln>
              <a:noFill/>
            </a:ln>
            <a:effectLst>
              <a:outerShdw blurRad="50800" dist="50800" dir="5400000" algn="ctr" rotWithShape="0">
                <a:srgbClr val="44240C">
                  <a:alpha val="156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游ゴシック" panose="020B0400000000000000" pitchFamily="50" charset="-128"/>
                <a:ea typeface="游ゴシック" panose="020B0400000000000000" pitchFamily="50" charset="-128"/>
                <a:sym typeface="Arial"/>
              </a:endParaRPr>
            </a:p>
          </p:txBody>
        </p:sp>
      </p:grpSp>
      <p:pic>
        <p:nvPicPr>
          <p:cNvPr id="4" name="図 3" descr="屋内, テーブル, 座る, 小さい が含まれている画像&#10;&#10;自動的に生成された説明">
            <a:extLst>
              <a:ext uri="{FF2B5EF4-FFF2-40B4-BE49-F238E27FC236}">
                <a16:creationId xmlns:a16="http://schemas.microsoft.com/office/drawing/2014/main" id="{E639091A-8244-1B5B-CD96-ABF16EC27614}"/>
              </a:ext>
            </a:extLst>
          </p:cNvPr>
          <p:cNvPicPr>
            <a:picLocks noChangeAspect="1"/>
          </p:cNvPicPr>
          <p:nvPr/>
        </p:nvPicPr>
        <p:blipFill>
          <a:blip r:embed="rId4"/>
          <a:srcRect r="18880"/>
          <a:stretch/>
        </p:blipFill>
        <p:spPr>
          <a:xfrm>
            <a:off x="5938529" y="1921123"/>
            <a:ext cx="3004370" cy="2496491"/>
          </a:xfrm>
          <a:prstGeom prst="rect">
            <a:avLst/>
          </a:prstGeom>
        </p:spPr>
      </p:pic>
      <p:pic>
        <p:nvPicPr>
          <p:cNvPr id="5" name="図 4" descr="机の上に置いてあるランプ&#10;&#10;中程度の精度で自動的に生成された説明">
            <a:extLst>
              <a:ext uri="{FF2B5EF4-FFF2-40B4-BE49-F238E27FC236}">
                <a16:creationId xmlns:a16="http://schemas.microsoft.com/office/drawing/2014/main" id="{5730B5F8-B769-3AB7-89A7-F71C382B9073}"/>
              </a:ext>
            </a:extLst>
          </p:cNvPr>
          <p:cNvPicPr>
            <a:picLocks noChangeAspect="1"/>
          </p:cNvPicPr>
          <p:nvPr/>
        </p:nvPicPr>
        <p:blipFill>
          <a:blip r:embed="rId5"/>
          <a:stretch>
            <a:fillRect/>
          </a:stretch>
        </p:blipFill>
        <p:spPr>
          <a:xfrm>
            <a:off x="1797409" y="2533772"/>
            <a:ext cx="1991463" cy="3405661"/>
          </a:xfrm>
          <a:prstGeom prst="rect">
            <a:avLst/>
          </a:prstGeom>
        </p:spPr>
      </p:pic>
      <p:sp>
        <p:nvSpPr>
          <p:cNvPr id="12" name="テキスト ボックス 11">
            <a:extLst>
              <a:ext uri="{FF2B5EF4-FFF2-40B4-BE49-F238E27FC236}">
                <a16:creationId xmlns:a16="http://schemas.microsoft.com/office/drawing/2014/main" id="{60F11289-E84F-C8F0-9875-4062BFD6589A}"/>
              </a:ext>
            </a:extLst>
          </p:cNvPr>
          <p:cNvSpPr txBox="1"/>
          <p:nvPr/>
        </p:nvSpPr>
        <p:spPr>
          <a:xfrm>
            <a:off x="566908" y="3620535"/>
            <a:ext cx="1871157" cy="369332"/>
          </a:xfrm>
          <a:prstGeom prst="rect">
            <a:avLst/>
          </a:prstGeom>
          <a:noFill/>
        </p:spPr>
        <p:txBody>
          <a:bodyPr wrap="square">
            <a:spAutoFit/>
          </a:bodyPr>
          <a:lstStyle/>
          <a:p>
            <a:r>
              <a:rPr lang="ja-JP" altLang="en-US" sz="900" b="1" dirty="0">
                <a:latin typeface="游ゴシック" panose="020B0400000000000000" pitchFamily="50" charset="-128"/>
                <a:ea typeface="游ゴシック" panose="020B0400000000000000" pitchFamily="50" charset="-128"/>
              </a:rPr>
              <a:t>パネルサイズ</a:t>
            </a:r>
            <a:r>
              <a:rPr lang="en-US" altLang="ja-JP" sz="900" b="1" dirty="0">
                <a:latin typeface="游ゴシック" panose="020B0400000000000000" pitchFamily="50" charset="-128"/>
                <a:ea typeface="游ゴシック" panose="020B0400000000000000" pitchFamily="50" charset="-128"/>
              </a:rPr>
              <a:t>:</a:t>
            </a:r>
          </a:p>
          <a:p>
            <a:r>
              <a:rPr lang="ja-JP" altLang="en-US" sz="900" b="1" dirty="0">
                <a:latin typeface="游ゴシック" panose="020B0400000000000000" pitchFamily="50" charset="-128"/>
                <a:ea typeface="游ゴシック" panose="020B0400000000000000" pitchFamily="50" charset="-128"/>
              </a:rPr>
              <a:t>幅</a:t>
            </a:r>
            <a:r>
              <a:rPr lang="en-US" altLang="ja-JP" sz="900" b="1" dirty="0">
                <a:latin typeface="游ゴシック" panose="020B0400000000000000" pitchFamily="50" charset="-128"/>
                <a:ea typeface="游ゴシック" panose="020B0400000000000000" pitchFamily="50" charset="-128"/>
              </a:rPr>
              <a:t>220×</a:t>
            </a:r>
            <a:r>
              <a:rPr lang="ja-JP" altLang="en-US" sz="900" b="1" dirty="0">
                <a:latin typeface="游ゴシック" panose="020B0400000000000000" pitchFamily="50" charset="-128"/>
                <a:ea typeface="游ゴシック" panose="020B0400000000000000" pitchFamily="50" charset="-128"/>
              </a:rPr>
              <a:t>縦</a:t>
            </a:r>
            <a:r>
              <a:rPr lang="en-US" altLang="ja-JP" sz="900" b="1" dirty="0">
                <a:latin typeface="游ゴシック" panose="020B0400000000000000" pitchFamily="50" charset="-128"/>
                <a:ea typeface="游ゴシック" panose="020B0400000000000000" pitchFamily="50" charset="-128"/>
              </a:rPr>
              <a:t>420×</a:t>
            </a:r>
            <a:r>
              <a:rPr lang="ja-JP" altLang="en-US" sz="900" b="1" dirty="0">
                <a:latin typeface="游ゴシック" panose="020B0400000000000000" pitchFamily="50" charset="-128"/>
                <a:ea typeface="游ゴシック" panose="020B0400000000000000" pitchFamily="50" charset="-128"/>
              </a:rPr>
              <a:t>奥行</a:t>
            </a:r>
            <a:r>
              <a:rPr lang="en-US" altLang="ja-JP" sz="900" b="1" dirty="0">
                <a:latin typeface="游ゴシック" panose="020B0400000000000000" pitchFamily="50" charset="-128"/>
                <a:ea typeface="游ゴシック" panose="020B0400000000000000" pitchFamily="50" charset="-128"/>
              </a:rPr>
              <a:t>330(mm)</a:t>
            </a:r>
            <a:endParaRPr lang="ja-JP" altLang="en-US" sz="9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252464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5" name="Google Shape;239;p8">
            <a:extLst>
              <a:ext uri="{FF2B5EF4-FFF2-40B4-BE49-F238E27FC236}">
                <a16:creationId xmlns:a16="http://schemas.microsoft.com/office/drawing/2014/main" id="{69054316-6510-0AE6-9BB7-8402F0FE077D}"/>
              </a:ext>
            </a:extLst>
          </p:cNvPr>
          <p:cNvSpPr/>
          <p:nvPr/>
        </p:nvSpPr>
        <p:spPr>
          <a:xfrm>
            <a:off x="3097631" y="5129005"/>
            <a:ext cx="3073427" cy="1191326"/>
          </a:xfrm>
          <a:prstGeom prst="roundRect">
            <a:avLst>
              <a:gd name="adj" fmla="val 6433"/>
            </a:avLst>
          </a:prstGeom>
          <a:solidFill>
            <a:srgbClr val="F4F4F4"/>
          </a:solidFill>
          <a:ln>
            <a:noFill/>
          </a:ln>
          <a:effectLst/>
        </p:spPr>
        <p:txBody>
          <a:bodyPr spcFirstLastPara="1" wrap="square" lIns="91425" tIns="288000" rIns="91425" bIns="45700" anchor="ctr" anchorCtr="0">
            <a:noAutofit/>
          </a:bodyPr>
          <a:lstStyle/>
          <a:p>
            <a:pPr marL="0" marR="0" lvl="0" indent="0" algn="ctr" rtl="0">
              <a:lnSpc>
                <a:spcPct val="130000"/>
              </a:lnSpc>
              <a:spcBef>
                <a:spcPts val="0"/>
              </a:spcBef>
              <a:spcAft>
                <a:spcPts val="0"/>
              </a:spcAft>
              <a:buNone/>
            </a:pPr>
            <a:endParaRPr lang="ja-JP" altLang="en-US" sz="800" b="1" dirty="0">
              <a:solidFill>
                <a:srgbClr val="CA123F"/>
              </a:solidFill>
              <a:latin typeface="Yu Gothic" panose="020B0400000000000000" pitchFamily="34" charset="-128"/>
              <a:ea typeface="Yu Gothic" panose="020B0400000000000000" pitchFamily="34" charset="-128"/>
              <a:sym typeface="Arial"/>
            </a:endParaRPr>
          </a:p>
        </p:txBody>
      </p:sp>
      <p:sp>
        <p:nvSpPr>
          <p:cNvPr id="9" name="Google Shape;239;p8">
            <a:extLst>
              <a:ext uri="{FF2B5EF4-FFF2-40B4-BE49-F238E27FC236}">
                <a16:creationId xmlns:a16="http://schemas.microsoft.com/office/drawing/2014/main" id="{4D4EA8B4-D607-2C22-E68B-0DFE35440C88}"/>
              </a:ext>
            </a:extLst>
          </p:cNvPr>
          <p:cNvSpPr/>
          <p:nvPr/>
        </p:nvSpPr>
        <p:spPr>
          <a:xfrm>
            <a:off x="3093776" y="5166936"/>
            <a:ext cx="3077283" cy="1116001"/>
          </a:xfrm>
          <a:prstGeom prst="roundRect">
            <a:avLst>
              <a:gd name="adj" fmla="val 6433"/>
            </a:avLst>
          </a:prstGeom>
          <a:noFill/>
          <a:ln>
            <a:noFill/>
          </a:ln>
          <a:effectLst>
            <a:outerShdw blurRad="304800" dist="25400" dir="5400000" sx="101055" sy="101055" algn="t" rotWithShape="0">
              <a:srgbClr val="000000">
                <a:alpha val="13725"/>
              </a:srgbClr>
            </a:outerShdw>
          </a:effectLst>
        </p:spPr>
        <p:txBody>
          <a:bodyPr spcFirstLastPara="1" wrap="square" lIns="91425" tIns="288000" rIns="91425" bIns="45700" anchor="ctr" anchorCtr="0">
            <a:noAutofit/>
          </a:bodyPr>
          <a:lstStyle/>
          <a:p>
            <a:pPr marL="0" marR="0" lvl="0" indent="0" algn="ctr" rtl="0">
              <a:lnSpc>
                <a:spcPct val="130000"/>
              </a:lnSpc>
              <a:spcBef>
                <a:spcPts val="0"/>
              </a:spcBef>
              <a:spcAft>
                <a:spcPts val="0"/>
              </a:spcAft>
              <a:buNone/>
            </a:pPr>
            <a:r>
              <a:rPr lang="ja-JP" altLang="en-US" sz="1000" u="none" strike="noStrike" dirty="0">
                <a:solidFill>
                  <a:srgbClr val="000000"/>
                </a:solidFill>
                <a:effectLst/>
                <a:latin typeface="Yu Gothic Medium" panose="020B0400000000000000" pitchFamily="34" charset="-128"/>
                <a:ea typeface="Yu Gothic Medium" panose="020B0400000000000000" pitchFamily="34" charset="-128"/>
              </a:rPr>
              <a:t>朝、授業が始まる前の時間と休み</a:t>
            </a:r>
            <a:r>
              <a:rPr lang="ja-JP" altLang="en-US" sz="1000" u="none" strike="noStrike">
                <a:solidFill>
                  <a:srgbClr val="000000"/>
                </a:solidFill>
                <a:effectLst/>
                <a:latin typeface="Yu Gothic Medium" panose="020B0400000000000000" pitchFamily="34" charset="-128"/>
                <a:ea typeface="Yu Gothic Medium" panose="020B0400000000000000" pitchFamily="34" charset="-128"/>
              </a:rPr>
              <a:t>時間に</a:t>
            </a:r>
            <a:endParaRPr lang="en-US" altLang="ja-JP" sz="1000" u="none" strike="noStrike" dirty="0">
              <a:solidFill>
                <a:srgbClr val="000000"/>
              </a:solidFill>
              <a:effectLst/>
              <a:latin typeface="Yu Gothic Medium" panose="020B0400000000000000" pitchFamily="34" charset="-128"/>
              <a:ea typeface="Yu Gothic Medium" panose="020B0400000000000000" pitchFamily="34" charset="-128"/>
            </a:endParaRPr>
          </a:p>
          <a:p>
            <a:pPr marL="0" marR="0" lvl="0" indent="0" algn="ctr" rtl="0">
              <a:lnSpc>
                <a:spcPct val="130000"/>
              </a:lnSpc>
              <a:spcBef>
                <a:spcPts val="0"/>
              </a:spcBef>
              <a:spcAft>
                <a:spcPts val="0"/>
              </a:spcAft>
              <a:buNone/>
            </a:pPr>
            <a:r>
              <a:rPr lang="ja-JP" altLang="en-US" sz="1000" u="none" strike="noStrike">
                <a:solidFill>
                  <a:srgbClr val="000000"/>
                </a:solidFill>
                <a:effectLst/>
                <a:latin typeface="Yu Gothic Medium" panose="020B0400000000000000" pitchFamily="34" charset="-128"/>
                <a:ea typeface="Yu Gothic Medium" panose="020B0400000000000000" pitchFamily="34" charset="-128"/>
              </a:rPr>
              <a:t>ホッ</a:t>
            </a:r>
            <a:r>
              <a:rPr lang="ja-JP" altLang="en-US" sz="1000" u="none" strike="noStrike" dirty="0">
                <a:solidFill>
                  <a:srgbClr val="000000"/>
                </a:solidFill>
                <a:effectLst/>
                <a:latin typeface="Yu Gothic Medium" panose="020B0400000000000000" pitchFamily="34" charset="-128"/>
                <a:ea typeface="Yu Gothic Medium" panose="020B0400000000000000" pitchFamily="34" charset="-128"/>
              </a:rPr>
              <a:t>とする</a:t>
            </a:r>
            <a:r>
              <a:rPr lang="ja-JP" altLang="en-US" sz="1000" u="none" strike="noStrike">
                <a:solidFill>
                  <a:srgbClr val="000000"/>
                </a:solidFill>
                <a:effectLst/>
                <a:latin typeface="Yu Gothic Medium" panose="020B0400000000000000" pitchFamily="34" charset="-128"/>
                <a:ea typeface="Yu Gothic Medium" panose="020B0400000000000000" pitchFamily="34" charset="-128"/>
              </a:rPr>
              <a:t>ひと時、そして授業が</a:t>
            </a:r>
            <a:endParaRPr lang="en-US" altLang="ja-JP" sz="1000" u="none" strike="noStrike" dirty="0">
              <a:solidFill>
                <a:srgbClr val="000000"/>
              </a:solidFill>
              <a:effectLst/>
              <a:latin typeface="Yu Gothic Medium" panose="020B0400000000000000" pitchFamily="34" charset="-128"/>
              <a:ea typeface="Yu Gothic Medium" panose="020B0400000000000000" pitchFamily="34" charset="-128"/>
            </a:endParaRPr>
          </a:p>
          <a:p>
            <a:pPr marL="0" marR="0" lvl="0" indent="0" algn="ctr" rtl="0">
              <a:lnSpc>
                <a:spcPct val="130000"/>
              </a:lnSpc>
              <a:spcBef>
                <a:spcPts val="0"/>
              </a:spcBef>
              <a:spcAft>
                <a:spcPts val="0"/>
              </a:spcAft>
              <a:buNone/>
            </a:pPr>
            <a:r>
              <a:rPr lang="ja-JP" altLang="en-US" sz="1000" u="none" strike="noStrike">
                <a:solidFill>
                  <a:srgbClr val="000000"/>
                </a:solidFill>
                <a:effectLst/>
                <a:latin typeface="Yu Gothic Medium" panose="020B0400000000000000" pitchFamily="34" charset="-128"/>
                <a:ea typeface="Yu Gothic Medium" panose="020B0400000000000000" pitchFamily="34" charset="-128"/>
              </a:rPr>
              <a:t>終わった</a:t>
            </a:r>
            <a:r>
              <a:rPr lang="ja-JP" altLang="en-US" sz="1000" u="none" strike="noStrike" dirty="0">
                <a:solidFill>
                  <a:srgbClr val="000000"/>
                </a:solidFill>
                <a:effectLst/>
                <a:latin typeface="Yu Gothic Medium" panose="020B0400000000000000" pitchFamily="34" charset="-128"/>
                <a:ea typeface="Yu Gothic Medium" panose="020B0400000000000000" pitchFamily="34" charset="-128"/>
              </a:rPr>
              <a:t>時の</a:t>
            </a:r>
            <a:r>
              <a:rPr lang="ja-JP" altLang="en-US" sz="1000" b="1" u="none" strike="noStrike" dirty="0">
                <a:solidFill>
                  <a:schemeClr val="tx1"/>
                </a:solidFill>
                <a:effectLst/>
                <a:latin typeface="Yu Gothic" panose="020B0400000000000000" pitchFamily="34" charset="-128"/>
                <a:ea typeface="Yu Gothic" panose="020B0400000000000000" pitchFamily="34" charset="-128"/>
              </a:rPr>
              <a:t>充実感の</a:t>
            </a:r>
            <a:r>
              <a:rPr lang="en-US" altLang="ja-JP" sz="1000" b="1" u="none" strike="noStrike" dirty="0">
                <a:solidFill>
                  <a:schemeClr val="tx1"/>
                </a:solidFill>
                <a:effectLst/>
                <a:latin typeface="Yu Gothic" panose="020B0400000000000000" pitchFamily="34" charset="-128"/>
                <a:ea typeface="Yu Gothic" panose="020B0400000000000000" pitchFamily="34" charset="-128"/>
              </a:rPr>
              <a:t>1</a:t>
            </a:r>
            <a:r>
              <a:rPr lang="ja-JP" altLang="en-US" sz="1000" b="1" u="none" strike="noStrike" dirty="0">
                <a:solidFill>
                  <a:schemeClr val="tx1"/>
                </a:solidFill>
                <a:effectLst/>
                <a:latin typeface="Yu Gothic" panose="020B0400000000000000" pitchFamily="34" charset="-128"/>
                <a:ea typeface="Yu Gothic" panose="020B0400000000000000" pitchFamily="34" charset="-128"/>
              </a:rPr>
              <a:t>杯が最高です！</a:t>
            </a:r>
            <a:endParaRPr lang="ja-JP" altLang="en-US" sz="800" b="1" dirty="0">
              <a:solidFill>
                <a:schemeClr val="tx1"/>
              </a:solidFill>
              <a:latin typeface="Yu Gothic" panose="020B0400000000000000" pitchFamily="34" charset="-128"/>
              <a:ea typeface="Yu Gothic" panose="020B0400000000000000" pitchFamily="34" charset="-128"/>
              <a:sym typeface="Arial"/>
            </a:endParaRPr>
          </a:p>
        </p:txBody>
      </p:sp>
      <p:sp>
        <p:nvSpPr>
          <p:cNvPr id="319" name="Google Shape;319;p13"/>
          <p:cNvSpPr txBox="1">
            <a:spLocks noGrp="1"/>
          </p:cNvSpPr>
          <p:nvPr>
            <p:ph type="title"/>
          </p:nvPr>
        </p:nvSpPr>
        <p:spPr>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altLang="en-US" sz="2400" b="1" dirty="0">
                <a:latin typeface="游ゴシック" panose="020B0400000000000000" pitchFamily="50" charset="-128"/>
                <a:ea typeface="游ゴシック" panose="020B0400000000000000" pitchFamily="50" charset="-128"/>
                <a:sym typeface="Arial"/>
              </a:rPr>
              <a:t>ご利用者の声</a:t>
            </a:r>
            <a:endParaRPr lang="en" altLang="ja-JP" sz="2400" b="1" dirty="0">
              <a:latin typeface="游ゴシック" panose="020B0400000000000000" pitchFamily="50" charset="-128"/>
              <a:ea typeface="游ゴシック" panose="020B0400000000000000" pitchFamily="50" charset="-128"/>
              <a:sym typeface="Arial"/>
            </a:endParaRPr>
          </a:p>
        </p:txBody>
      </p:sp>
      <p:sp>
        <p:nvSpPr>
          <p:cNvPr id="12" name="Google Shape;246;p8">
            <a:extLst>
              <a:ext uri="{FF2B5EF4-FFF2-40B4-BE49-F238E27FC236}">
                <a16:creationId xmlns:a16="http://schemas.microsoft.com/office/drawing/2014/main" id="{7016579E-691B-5888-F70F-D7534BDBB1BA}"/>
              </a:ext>
            </a:extLst>
          </p:cNvPr>
          <p:cNvSpPr txBox="1"/>
          <p:nvPr/>
        </p:nvSpPr>
        <p:spPr>
          <a:xfrm>
            <a:off x="2678703" y="966735"/>
            <a:ext cx="4572238" cy="268552"/>
          </a:xfrm>
          <a:prstGeom prst="rect">
            <a:avLst/>
          </a:prstGeom>
          <a:noFill/>
          <a:ln>
            <a:noFill/>
          </a:ln>
        </p:spPr>
        <p:txBody>
          <a:bodyPr spcFirstLastPara="1" wrap="square" lIns="0" tIns="0" rIns="0" bIns="0" anchor="t" anchorCtr="0">
            <a:noAutofit/>
          </a:bodyPr>
          <a:lstStyle/>
          <a:p>
            <a:pPr algn="ctr" rtl="0">
              <a:spcBef>
                <a:spcPts val="0"/>
              </a:spcBef>
              <a:spcAft>
                <a:spcPts val="0"/>
              </a:spcAft>
            </a:pPr>
            <a:r>
              <a:rPr lang="ja-JP" altLang="en-US" b="1">
                <a:solidFill>
                  <a:schemeClr val="tx1"/>
                </a:solidFill>
                <a:latin typeface="游ゴシック" panose="020B0400000000000000" pitchFamily="50" charset="-128"/>
                <a:ea typeface="游ゴシック" panose="020B0400000000000000" pitchFamily="50" charset="-128"/>
              </a:rPr>
              <a:t>日仏</a:t>
            </a:r>
            <a:r>
              <a:rPr lang="ja-JP" altLang="en-US" b="1" dirty="0">
                <a:solidFill>
                  <a:schemeClr val="tx1"/>
                </a:solidFill>
                <a:latin typeface="游ゴシック" panose="020B0400000000000000" pitchFamily="50" charset="-128"/>
                <a:ea typeface="游ゴシック" panose="020B0400000000000000" pitchFamily="50" charset="-128"/>
              </a:rPr>
              <a:t>商事株式</a:t>
            </a:r>
            <a:r>
              <a:rPr lang="ja-JP" altLang="en-US" b="1">
                <a:solidFill>
                  <a:schemeClr val="tx1"/>
                </a:solidFill>
                <a:latin typeface="游ゴシック" panose="020B0400000000000000" pitchFamily="50" charset="-128"/>
                <a:ea typeface="游ゴシック" panose="020B0400000000000000" pitchFamily="50" charset="-128"/>
              </a:rPr>
              <a:t>会社様</a:t>
            </a:r>
            <a:endParaRPr lang="ja-JP" altLang="en-US" b="1" dirty="0">
              <a:solidFill>
                <a:schemeClr val="tx1"/>
              </a:solidFill>
              <a:effectLst/>
              <a:latin typeface="游ゴシック" panose="020B0400000000000000" pitchFamily="50" charset="-128"/>
              <a:ea typeface="游ゴシック" panose="020B0400000000000000" pitchFamily="50" charset="-128"/>
            </a:endParaRPr>
          </a:p>
        </p:txBody>
      </p:sp>
      <p:sp>
        <p:nvSpPr>
          <p:cNvPr id="6" name="Google Shape;246;p8">
            <a:extLst>
              <a:ext uri="{FF2B5EF4-FFF2-40B4-BE49-F238E27FC236}">
                <a16:creationId xmlns:a16="http://schemas.microsoft.com/office/drawing/2014/main" id="{90F76EBC-09FF-E847-0737-2E93B1CDF78E}"/>
              </a:ext>
            </a:extLst>
          </p:cNvPr>
          <p:cNvSpPr txBox="1"/>
          <p:nvPr/>
        </p:nvSpPr>
        <p:spPr>
          <a:xfrm>
            <a:off x="164662" y="5483369"/>
            <a:ext cx="3111524" cy="473576"/>
          </a:xfrm>
          <a:prstGeom prst="rect">
            <a:avLst/>
          </a:prstGeom>
          <a:noFill/>
          <a:ln>
            <a:noFill/>
          </a:ln>
        </p:spPr>
        <p:txBody>
          <a:bodyPr spcFirstLastPara="1" wrap="square" lIns="0" tIns="0" rIns="0" bIns="0" anchor="t" anchorCtr="0">
            <a:noAutofit/>
          </a:bodyPr>
          <a:lstStyle/>
          <a:p>
            <a:pPr algn="ctr" rtl="0">
              <a:lnSpc>
                <a:spcPct val="130000"/>
              </a:lnSpc>
              <a:spcBef>
                <a:spcPts val="0"/>
              </a:spcBef>
              <a:spcAft>
                <a:spcPts val="0"/>
              </a:spcAft>
            </a:pPr>
            <a:r>
              <a:rPr lang="ja-JP" altLang="en-US" sz="1200" b="1" dirty="0">
                <a:latin typeface="游ゴシック" panose="020B0400000000000000" pitchFamily="50" charset="-128"/>
                <a:ea typeface="游ゴシック" panose="020B0400000000000000" pitchFamily="50" charset="-128"/>
              </a:rPr>
              <a:t>様々な</a:t>
            </a:r>
            <a:r>
              <a:rPr lang="ja-JP" altLang="en-US" sz="1200" b="1">
                <a:latin typeface="游ゴシック" panose="020B0400000000000000" pitchFamily="50" charset="-128"/>
                <a:ea typeface="游ゴシック" panose="020B0400000000000000" pitchFamily="50" charset="-128"/>
              </a:rPr>
              <a:t>業種の</a:t>
            </a:r>
            <a:r>
              <a:rPr lang="ja-JP" altLang="en-US" sz="1200" b="1" u="none" strike="noStrike">
                <a:solidFill>
                  <a:srgbClr val="000000"/>
                </a:solidFill>
                <a:effectLst/>
                <a:latin typeface="游ゴシック" panose="020B0400000000000000" pitchFamily="50" charset="-128"/>
                <a:ea typeface="游ゴシック" panose="020B0400000000000000" pitchFamily="50" charset="-128"/>
              </a:rPr>
              <a:t>アンバサダーからも</a:t>
            </a:r>
            <a:endParaRPr lang="en-US" altLang="ja-JP" sz="1200" b="1" u="none" strike="noStrike" dirty="0">
              <a:solidFill>
                <a:srgbClr val="000000"/>
              </a:solidFill>
              <a:effectLst/>
              <a:latin typeface="游ゴシック" panose="020B0400000000000000" pitchFamily="50" charset="-128"/>
              <a:ea typeface="游ゴシック" panose="020B0400000000000000" pitchFamily="50" charset="-128"/>
            </a:endParaRPr>
          </a:p>
        </p:txBody>
      </p:sp>
      <p:sp>
        <p:nvSpPr>
          <p:cNvPr id="2" name="Google Shape;239;p8">
            <a:extLst>
              <a:ext uri="{FF2B5EF4-FFF2-40B4-BE49-F238E27FC236}">
                <a16:creationId xmlns:a16="http://schemas.microsoft.com/office/drawing/2014/main" id="{05D634EB-94AB-F9D2-04A6-B6D9A7351319}"/>
              </a:ext>
            </a:extLst>
          </p:cNvPr>
          <p:cNvSpPr/>
          <p:nvPr/>
        </p:nvSpPr>
        <p:spPr>
          <a:xfrm>
            <a:off x="6282212" y="5129005"/>
            <a:ext cx="3077284" cy="1191326"/>
          </a:xfrm>
          <a:prstGeom prst="roundRect">
            <a:avLst>
              <a:gd name="adj" fmla="val 6433"/>
            </a:avLst>
          </a:prstGeom>
          <a:solidFill>
            <a:srgbClr val="F4F4F4"/>
          </a:solidFill>
          <a:ln>
            <a:noFill/>
          </a:ln>
          <a:effectLst/>
        </p:spPr>
        <p:txBody>
          <a:bodyPr spcFirstLastPara="1" wrap="square" lIns="91425" tIns="288000" rIns="91425" bIns="45700" anchor="ctr" anchorCtr="0">
            <a:noAutofit/>
          </a:bodyPr>
          <a:lstStyle/>
          <a:p>
            <a:pPr marL="0" marR="0" lvl="0" indent="0" algn="ctr" rtl="0">
              <a:lnSpc>
                <a:spcPct val="130000"/>
              </a:lnSpc>
              <a:spcBef>
                <a:spcPts val="0"/>
              </a:spcBef>
              <a:spcAft>
                <a:spcPts val="0"/>
              </a:spcAft>
              <a:buNone/>
            </a:pPr>
            <a:endParaRPr lang="ja-JP" altLang="en-US" sz="800" b="1" dirty="0">
              <a:solidFill>
                <a:srgbClr val="CA123F"/>
              </a:solidFill>
              <a:latin typeface="Yu Gothic" panose="020B0400000000000000" pitchFamily="34" charset="-128"/>
              <a:ea typeface="Yu Gothic" panose="020B0400000000000000" pitchFamily="34" charset="-128"/>
              <a:sym typeface="Arial"/>
            </a:endParaRPr>
          </a:p>
        </p:txBody>
      </p:sp>
      <p:sp>
        <p:nvSpPr>
          <p:cNvPr id="7" name="Google Shape;246;p8">
            <a:extLst>
              <a:ext uri="{FF2B5EF4-FFF2-40B4-BE49-F238E27FC236}">
                <a16:creationId xmlns:a16="http://schemas.microsoft.com/office/drawing/2014/main" id="{7D52F144-BDC2-3FA7-7C33-958ACFC20C09}"/>
              </a:ext>
            </a:extLst>
          </p:cNvPr>
          <p:cNvSpPr txBox="1"/>
          <p:nvPr/>
        </p:nvSpPr>
        <p:spPr>
          <a:xfrm>
            <a:off x="6282212" y="5299262"/>
            <a:ext cx="3082376" cy="22159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ja-JP" altLang="en-US" sz="1200" b="1" dirty="0">
                <a:solidFill>
                  <a:schemeClr val="tx1"/>
                </a:solidFill>
                <a:latin typeface="Yu Gothic" panose="020B0400000000000000" pitchFamily="34" charset="-128"/>
                <a:ea typeface="Yu Gothic" panose="020B0400000000000000" pitchFamily="34" charset="-128"/>
                <a:sym typeface="Arial"/>
              </a:rPr>
              <a:t>ショップ・</a:t>
            </a:r>
            <a:r>
              <a:rPr lang="ja-JP" altLang="en-US" sz="1200" b="1">
                <a:solidFill>
                  <a:schemeClr val="tx1"/>
                </a:solidFill>
                <a:latin typeface="Yu Gothic" panose="020B0400000000000000" pitchFamily="34" charset="-128"/>
                <a:ea typeface="Yu Gothic" panose="020B0400000000000000" pitchFamily="34" charset="-128"/>
                <a:sym typeface="Arial"/>
              </a:rPr>
              <a:t>自営業</a:t>
            </a:r>
            <a:r>
              <a:rPr lang="ja-JP" altLang="en-US" sz="1200" b="1">
                <a:solidFill>
                  <a:schemeClr val="dk1"/>
                </a:solidFill>
                <a:latin typeface="Yu Gothic" panose="020B0400000000000000" pitchFamily="34" charset="-128"/>
                <a:ea typeface="Yu Gothic" panose="020B0400000000000000" pitchFamily="34" charset="-128"/>
                <a:sym typeface="Arial"/>
              </a:rPr>
              <a:t>のアンバサダー</a:t>
            </a:r>
            <a:endParaRPr sz="1200" b="1" dirty="0">
              <a:solidFill>
                <a:schemeClr val="dk1"/>
              </a:solidFill>
              <a:latin typeface="Yu Gothic" panose="020B0400000000000000" pitchFamily="34" charset="-128"/>
              <a:ea typeface="Yu Gothic" panose="020B0400000000000000" pitchFamily="34" charset="-128"/>
              <a:sym typeface="Arial"/>
            </a:endParaRPr>
          </a:p>
        </p:txBody>
      </p:sp>
      <p:sp>
        <p:nvSpPr>
          <p:cNvPr id="3" name="Google Shape;246;p8">
            <a:extLst>
              <a:ext uri="{FF2B5EF4-FFF2-40B4-BE49-F238E27FC236}">
                <a16:creationId xmlns:a16="http://schemas.microsoft.com/office/drawing/2014/main" id="{81A899E7-ABE9-6468-892B-82B8C0F27D94}"/>
              </a:ext>
            </a:extLst>
          </p:cNvPr>
          <p:cNvSpPr txBox="1"/>
          <p:nvPr/>
        </p:nvSpPr>
        <p:spPr>
          <a:xfrm>
            <a:off x="3097630" y="5298056"/>
            <a:ext cx="3073427" cy="22159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ja-JP" altLang="en-US" sz="1200" b="1">
                <a:solidFill>
                  <a:schemeClr val="tx1"/>
                </a:solidFill>
                <a:latin typeface="Yu Gothic" panose="020B0400000000000000" pitchFamily="34" charset="-128"/>
                <a:ea typeface="Yu Gothic" panose="020B0400000000000000" pitchFamily="34" charset="-128"/>
                <a:sym typeface="Arial"/>
              </a:rPr>
              <a:t>学校</a:t>
            </a:r>
            <a:r>
              <a:rPr lang="ja-JP" altLang="en-US" sz="1200" b="1">
                <a:solidFill>
                  <a:schemeClr val="dk1"/>
                </a:solidFill>
                <a:latin typeface="Yu Gothic" panose="020B0400000000000000" pitchFamily="34" charset="-128"/>
                <a:ea typeface="Yu Gothic" panose="020B0400000000000000" pitchFamily="34" charset="-128"/>
                <a:sym typeface="Arial"/>
              </a:rPr>
              <a:t>のアンバサダー</a:t>
            </a:r>
            <a:endParaRPr sz="1200" b="1" dirty="0">
              <a:solidFill>
                <a:schemeClr val="dk1"/>
              </a:solidFill>
              <a:latin typeface="Yu Gothic" panose="020B0400000000000000" pitchFamily="34" charset="-128"/>
              <a:ea typeface="Yu Gothic" panose="020B0400000000000000" pitchFamily="34" charset="-128"/>
              <a:sym typeface="Arial"/>
            </a:endParaRPr>
          </a:p>
        </p:txBody>
      </p:sp>
      <p:sp>
        <p:nvSpPr>
          <p:cNvPr id="10" name="Google Shape;239;p8">
            <a:extLst>
              <a:ext uri="{FF2B5EF4-FFF2-40B4-BE49-F238E27FC236}">
                <a16:creationId xmlns:a16="http://schemas.microsoft.com/office/drawing/2014/main" id="{43AA4418-953A-4CA3-6ACA-8CD9FE0555F0}"/>
              </a:ext>
            </a:extLst>
          </p:cNvPr>
          <p:cNvSpPr/>
          <p:nvPr/>
        </p:nvSpPr>
        <p:spPr>
          <a:xfrm>
            <a:off x="6284493" y="5166936"/>
            <a:ext cx="3080095" cy="1116001"/>
          </a:xfrm>
          <a:prstGeom prst="roundRect">
            <a:avLst>
              <a:gd name="adj" fmla="val 6433"/>
            </a:avLst>
          </a:prstGeom>
          <a:noFill/>
          <a:ln>
            <a:noFill/>
          </a:ln>
          <a:effectLst>
            <a:outerShdw blurRad="304800" dist="25400" dir="5400000" sx="101055" sy="101055" algn="t" rotWithShape="0">
              <a:srgbClr val="000000">
                <a:alpha val="13725"/>
              </a:srgbClr>
            </a:outerShdw>
          </a:effectLst>
        </p:spPr>
        <p:txBody>
          <a:bodyPr spcFirstLastPara="1" wrap="square" lIns="91425" tIns="288000" rIns="91425" bIns="45700" anchor="ctr" anchorCtr="0">
            <a:noAutofit/>
          </a:bodyPr>
          <a:lstStyle/>
          <a:p>
            <a:pPr marL="0" marR="0" lvl="0" indent="0" algn="ctr" rtl="0">
              <a:lnSpc>
                <a:spcPct val="130000"/>
              </a:lnSpc>
              <a:spcBef>
                <a:spcPts val="0"/>
              </a:spcBef>
              <a:spcAft>
                <a:spcPts val="0"/>
              </a:spcAft>
              <a:buNone/>
            </a:pPr>
            <a:r>
              <a:rPr lang="ja-JP" altLang="en-US" sz="1000" u="none" strike="noStrike">
                <a:solidFill>
                  <a:srgbClr val="000000"/>
                </a:solidFill>
                <a:effectLst/>
                <a:latin typeface="Yu Gothic Medium" panose="020B0400000000000000" pitchFamily="34" charset="-128"/>
                <a:ea typeface="Yu Gothic Medium" panose="020B0400000000000000" pitchFamily="34" charset="-128"/>
              </a:rPr>
              <a:t>バイク店なので、お客様が走行中に</a:t>
            </a:r>
            <a:endParaRPr lang="en-US" altLang="ja-JP" sz="1000" u="none" strike="noStrike" dirty="0">
              <a:solidFill>
                <a:srgbClr val="000000"/>
              </a:solidFill>
              <a:effectLst/>
              <a:latin typeface="Yu Gothic Medium" panose="020B0400000000000000" pitchFamily="34" charset="-128"/>
              <a:ea typeface="Yu Gothic Medium" panose="020B0400000000000000" pitchFamily="34" charset="-128"/>
            </a:endParaRPr>
          </a:p>
          <a:p>
            <a:pPr marL="0" marR="0" lvl="0" indent="0" algn="ctr" rtl="0">
              <a:lnSpc>
                <a:spcPct val="130000"/>
              </a:lnSpc>
              <a:spcBef>
                <a:spcPts val="0"/>
              </a:spcBef>
              <a:spcAft>
                <a:spcPts val="0"/>
              </a:spcAft>
              <a:buNone/>
            </a:pPr>
            <a:r>
              <a:rPr lang="ja-JP" altLang="en-US" sz="1000">
                <a:latin typeface="Yu Gothic Medium" panose="020B0400000000000000" pitchFamily="34" charset="-128"/>
                <a:ea typeface="Yu Gothic Medium" panose="020B0400000000000000" pitchFamily="34" charset="-128"/>
                <a:sym typeface="Arial"/>
              </a:rPr>
              <a:t>冷えた身体を温められるのと、</a:t>
            </a:r>
            <a:r>
              <a:rPr lang="ja-JP" altLang="en-US" sz="1000" b="1">
                <a:solidFill>
                  <a:schemeClr val="tx1"/>
                </a:solidFill>
                <a:latin typeface="Yu Gothic" panose="020B0400000000000000" pitchFamily="34" charset="-128"/>
                <a:ea typeface="Yu Gothic" panose="020B0400000000000000" pitchFamily="34" charset="-128"/>
              </a:rPr>
              <a:t>一息つける休憩の場</a:t>
            </a:r>
            <a:r>
              <a:rPr lang="ja-JP" altLang="en-US" sz="1000">
                <a:solidFill>
                  <a:schemeClr val="dk1"/>
                </a:solidFill>
                <a:latin typeface="Yu Gothic Medium" panose="020B0400000000000000" pitchFamily="34" charset="-128"/>
                <a:ea typeface="Yu Gothic Medium" panose="020B0400000000000000" pitchFamily="34" charset="-128"/>
              </a:rPr>
              <a:t>を提供できるように</a:t>
            </a:r>
            <a:r>
              <a:rPr lang="ja-JP" altLang="en-US" sz="1000">
                <a:solidFill>
                  <a:schemeClr val="dk1"/>
                </a:solidFill>
                <a:latin typeface="Yu Gothic Medium" panose="020B0400000000000000" pitchFamily="34" charset="-128"/>
                <a:ea typeface="Yu Gothic Medium" panose="020B0400000000000000" pitchFamily="34" charset="-128"/>
                <a:sym typeface="Arial"/>
              </a:rPr>
              <a:t>なりました。</a:t>
            </a:r>
            <a:endParaRPr lang="ja-JP" altLang="en-US" sz="800" dirty="0">
              <a:solidFill>
                <a:schemeClr val="dk1"/>
              </a:solidFill>
              <a:latin typeface="Yu Gothic Medium" panose="020B0400000000000000" pitchFamily="34" charset="-128"/>
              <a:ea typeface="Yu Gothic Medium" panose="020B0400000000000000" pitchFamily="34" charset="-128"/>
              <a:sym typeface="Arial"/>
            </a:endParaRPr>
          </a:p>
        </p:txBody>
      </p:sp>
      <p:grpSp>
        <p:nvGrpSpPr>
          <p:cNvPr id="4" name="グループ化 3">
            <a:extLst>
              <a:ext uri="{FF2B5EF4-FFF2-40B4-BE49-F238E27FC236}">
                <a16:creationId xmlns:a16="http://schemas.microsoft.com/office/drawing/2014/main" id="{AEED5A34-29AC-713C-C710-40B3E1D2D008}"/>
              </a:ext>
            </a:extLst>
          </p:cNvPr>
          <p:cNvGrpSpPr/>
          <p:nvPr/>
        </p:nvGrpSpPr>
        <p:grpSpPr>
          <a:xfrm>
            <a:off x="4164677" y="1525370"/>
            <a:ext cx="5168235" cy="3373794"/>
            <a:chOff x="4164677" y="1568914"/>
            <a:chExt cx="5168235" cy="3373794"/>
          </a:xfrm>
        </p:grpSpPr>
        <p:sp>
          <p:nvSpPr>
            <p:cNvPr id="24" name="Google Shape;222;p7">
              <a:extLst>
                <a:ext uri="{FF2B5EF4-FFF2-40B4-BE49-F238E27FC236}">
                  <a16:creationId xmlns:a16="http://schemas.microsoft.com/office/drawing/2014/main" id="{E9FE72D3-FDCE-B583-9BBE-034EA6C80CE6}"/>
                </a:ext>
              </a:extLst>
            </p:cNvPr>
            <p:cNvSpPr txBox="1"/>
            <p:nvPr/>
          </p:nvSpPr>
          <p:spPr>
            <a:xfrm>
              <a:off x="4164677" y="1812778"/>
              <a:ext cx="4987786" cy="630173"/>
            </a:xfrm>
            <a:prstGeom prst="rect">
              <a:avLst/>
            </a:prstGeom>
            <a:noFill/>
            <a:ln>
              <a:noFill/>
            </a:ln>
          </p:spPr>
          <p:txBody>
            <a:bodyPr spcFirstLastPara="1" wrap="square" lIns="0" tIns="0" rIns="0" bIns="0" anchor="t" anchorCtr="0">
              <a:spAutoFit/>
            </a:bodyPr>
            <a:lstStyle/>
            <a:p>
              <a:pPr>
                <a:lnSpc>
                  <a:spcPct val="130000"/>
                </a:lnSpc>
              </a:pPr>
              <a:r>
                <a:rPr kumimoji="1" lang="ja-JP" altLang="en-US" sz="1050" dirty="0">
                  <a:latin typeface="游ゴシック" panose="020B0400000000000000" pitchFamily="50" charset="-128"/>
                  <a:ea typeface="游ゴシック" panose="020B0400000000000000" pitchFamily="50" charset="-128"/>
                </a:rPr>
                <a:t>「</a:t>
              </a:r>
              <a:r>
                <a:rPr kumimoji="1" lang="ja-JP" altLang="en-US" sz="1050" b="1" dirty="0">
                  <a:solidFill>
                    <a:schemeClr val="tx1"/>
                  </a:solidFill>
                  <a:latin typeface="Yu Gothic" panose="020B0400000000000000" pitchFamily="34" charset="-128"/>
                  <a:ea typeface="Yu Gothic" panose="020B0400000000000000" pitchFamily="34" charset="-128"/>
                </a:rPr>
                <a:t>コンパクトな設置スペースで手軽に美味しいコーヒーが飲める</a:t>
              </a:r>
              <a:r>
                <a:rPr kumimoji="1" lang="ja-JP" altLang="en-US" sz="1050" dirty="0">
                  <a:latin typeface="游ゴシック" panose="020B0400000000000000" pitchFamily="50" charset="-128"/>
                  <a:ea typeface="游ゴシック" panose="020B0400000000000000" pitchFamily="50" charset="-128"/>
                </a:rPr>
                <a:t>ということが</a:t>
              </a:r>
              <a:endParaRPr kumimoji="1" lang="en-US" altLang="ja-JP" sz="1050" dirty="0">
                <a:latin typeface="游ゴシック" panose="020B0400000000000000" pitchFamily="50" charset="-128"/>
                <a:ea typeface="游ゴシック" panose="020B0400000000000000" pitchFamily="50" charset="-128"/>
              </a:endParaRPr>
            </a:p>
            <a:p>
              <a:pPr>
                <a:lnSpc>
                  <a:spcPct val="130000"/>
                </a:lnSpc>
              </a:pPr>
              <a:r>
                <a:rPr kumimoji="1" lang="ja-JP" altLang="en-US" sz="1050" dirty="0">
                  <a:latin typeface="游ゴシック" panose="020B0400000000000000" pitchFamily="50" charset="-128"/>
                  <a:ea typeface="游ゴシック" panose="020B0400000000000000" pitchFamily="50" charset="-128"/>
                </a:rPr>
                <a:t>採用の決め手となりました。</a:t>
              </a:r>
              <a:r>
                <a:rPr kumimoji="1" lang="ja-JP" altLang="en-US" sz="1050" dirty="0">
                  <a:solidFill>
                    <a:schemeClr val="tx1"/>
                  </a:solidFill>
                  <a:latin typeface="游ゴシック" panose="020B0400000000000000" pitchFamily="50" charset="-128"/>
                  <a:ea typeface="游ゴシック" panose="020B0400000000000000" pitchFamily="50" charset="-128"/>
                </a:rPr>
                <a:t>スターバックスのコーヒーが飲めるという</a:t>
              </a:r>
              <a:r>
                <a:rPr kumimoji="1" lang="ja-JP" altLang="en-US" sz="1050" dirty="0">
                  <a:latin typeface="游ゴシック" panose="020B0400000000000000" pitchFamily="50" charset="-128"/>
                  <a:ea typeface="游ゴシック" panose="020B0400000000000000" pitchFamily="50" charset="-128"/>
                </a:rPr>
                <a:t>のも</a:t>
              </a:r>
              <a:endParaRPr kumimoji="1" lang="en-US" altLang="ja-JP" sz="1050" dirty="0">
                <a:latin typeface="游ゴシック" panose="020B0400000000000000" pitchFamily="50" charset="-128"/>
                <a:ea typeface="游ゴシック" panose="020B0400000000000000" pitchFamily="50" charset="-128"/>
              </a:endParaRPr>
            </a:p>
            <a:p>
              <a:pPr>
                <a:lnSpc>
                  <a:spcPct val="130000"/>
                </a:lnSpc>
              </a:pPr>
              <a:r>
                <a:rPr kumimoji="1" lang="ja-JP" altLang="en-US" sz="1050" dirty="0">
                  <a:latin typeface="游ゴシック" panose="020B0400000000000000" pitchFamily="50" charset="-128"/>
                  <a:ea typeface="游ゴシック" panose="020B0400000000000000" pitchFamily="50" charset="-128"/>
                </a:rPr>
                <a:t>非常に魅力的な要素になっています。」</a:t>
              </a:r>
            </a:p>
          </p:txBody>
        </p:sp>
        <p:sp>
          <p:nvSpPr>
            <p:cNvPr id="25" name="Google Shape;222;p7">
              <a:extLst>
                <a:ext uri="{FF2B5EF4-FFF2-40B4-BE49-F238E27FC236}">
                  <a16:creationId xmlns:a16="http://schemas.microsoft.com/office/drawing/2014/main" id="{F2883476-7274-E52B-8180-E08B63FBA2C7}"/>
                </a:ext>
              </a:extLst>
            </p:cNvPr>
            <p:cNvSpPr txBox="1"/>
            <p:nvPr/>
          </p:nvSpPr>
          <p:spPr>
            <a:xfrm>
              <a:off x="4164677" y="1568914"/>
              <a:ext cx="5036530" cy="184666"/>
            </a:xfrm>
            <a:prstGeom prst="rect">
              <a:avLst/>
            </a:prstGeom>
            <a:noFill/>
            <a:ln>
              <a:noFill/>
            </a:ln>
          </p:spPr>
          <p:txBody>
            <a:bodyPr spcFirstLastPara="1" wrap="square" lIns="0" tIns="0" rIns="0" bIns="0" anchor="t" anchorCtr="0">
              <a:spAutoFit/>
            </a:bodyPr>
            <a:lstStyle/>
            <a:p>
              <a:r>
                <a:rPr kumimoji="1" lang="ja-JP" altLang="en-US" sz="1200" b="1">
                  <a:latin typeface="游ゴシック" panose="020B0400000000000000" pitchFamily="50" charset="-128"/>
                  <a:ea typeface="游ゴシック" panose="020B0400000000000000" pitchFamily="50" charset="-128"/>
                </a:rPr>
                <a:t>❶</a:t>
              </a:r>
              <a:r>
                <a:rPr kumimoji="1" lang="en-US" altLang="ja-JP" sz="1200" b="1" dirty="0">
                  <a:latin typeface="游ゴシック" panose="020B0400000000000000" pitchFamily="50" charset="-128"/>
                  <a:ea typeface="游ゴシック" panose="020B0400000000000000" pitchFamily="50" charset="-128"/>
                </a:rPr>
                <a:t> </a:t>
              </a:r>
              <a:r>
                <a:rPr kumimoji="1" lang="ja-JP" altLang="en-US" sz="1200" b="1">
                  <a:latin typeface="游ゴシック" panose="020B0400000000000000" pitchFamily="50" charset="-128"/>
                  <a:ea typeface="游ゴシック" panose="020B0400000000000000" pitchFamily="50" charset="-128"/>
                </a:rPr>
                <a:t>申し込みの決め手は</a:t>
              </a:r>
              <a:r>
                <a:rPr kumimoji="1" lang="ja-JP" altLang="en-US" sz="1200" b="1">
                  <a:solidFill>
                    <a:srgbClr val="CA123F"/>
                  </a:solidFill>
                  <a:latin typeface="游ゴシック" panose="020B0400000000000000" pitchFamily="50" charset="-128"/>
                  <a:ea typeface="游ゴシック" panose="020B0400000000000000" pitchFamily="50" charset="-128"/>
                </a:rPr>
                <a:t>設置スペースとコーヒーの美味しさ</a:t>
              </a:r>
              <a:endParaRPr kumimoji="1" lang="ja-JP" altLang="en-US" sz="1000" dirty="0">
                <a:solidFill>
                  <a:srgbClr val="CA123F"/>
                </a:solidFill>
                <a:latin typeface="游ゴシック" panose="020B0400000000000000" pitchFamily="50" charset="-128"/>
                <a:ea typeface="游ゴシック" panose="020B0400000000000000" pitchFamily="50" charset="-128"/>
              </a:endParaRPr>
            </a:p>
          </p:txBody>
        </p:sp>
        <p:sp>
          <p:nvSpPr>
            <p:cNvPr id="27" name="Google Shape;222;p7">
              <a:extLst>
                <a:ext uri="{FF2B5EF4-FFF2-40B4-BE49-F238E27FC236}">
                  <a16:creationId xmlns:a16="http://schemas.microsoft.com/office/drawing/2014/main" id="{59C4C032-E4FA-3B04-6078-0B8D73CA2640}"/>
                </a:ext>
              </a:extLst>
            </p:cNvPr>
            <p:cNvSpPr txBox="1"/>
            <p:nvPr/>
          </p:nvSpPr>
          <p:spPr>
            <a:xfrm>
              <a:off x="4164677" y="3041207"/>
              <a:ext cx="4962796" cy="630173"/>
            </a:xfrm>
            <a:prstGeom prst="rect">
              <a:avLst/>
            </a:prstGeom>
            <a:noFill/>
            <a:ln>
              <a:noFill/>
            </a:ln>
          </p:spPr>
          <p:txBody>
            <a:bodyPr spcFirstLastPara="1" wrap="square" lIns="0" tIns="0" rIns="0" bIns="0" anchor="t" anchorCtr="0">
              <a:spAutoFit/>
            </a:bodyPr>
            <a:lstStyle/>
            <a:p>
              <a:pPr>
                <a:lnSpc>
                  <a:spcPct val="130000"/>
                </a:lnSpc>
              </a:pPr>
              <a:r>
                <a:rPr kumimoji="1" lang="ja-JP" altLang="en-US" sz="1050">
                  <a:latin typeface="游ゴシック" panose="020B0400000000000000" pitchFamily="50" charset="-128"/>
                  <a:ea typeface="游ゴシック" panose="020B0400000000000000" pitchFamily="50" charset="-128"/>
                </a:rPr>
                <a:t>「</a:t>
              </a:r>
              <a:r>
                <a:rPr kumimoji="1" lang="ja-JP" altLang="en-US" sz="1050" b="1">
                  <a:solidFill>
                    <a:schemeClr val="tx1"/>
                  </a:solidFill>
                  <a:latin typeface="游ゴシック" panose="020B0400000000000000" pitchFamily="50" charset="-128"/>
                  <a:ea typeface="游ゴシック" panose="020B0400000000000000" pitchFamily="50" charset="-128"/>
                </a:rPr>
                <a:t>飲んでみるとすごい美味しいと何回も飲みに来てもらえる</a:t>
              </a:r>
              <a:r>
                <a:rPr kumimoji="1" lang="ja-JP" altLang="en-US" sz="1050">
                  <a:latin typeface="游ゴシック" panose="020B0400000000000000" pitchFamily="50" charset="-128"/>
                  <a:ea typeface="游ゴシック" panose="020B0400000000000000" pitchFamily="50" charset="-128"/>
                </a:rPr>
                <a:t>ような普段あまり顔を合わせる機会が少ない人が、カフェスペースでしゃべることが出てきましたので本当に導入してよかったなと思っています」</a:t>
              </a:r>
            </a:p>
          </p:txBody>
        </p:sp>
        <p:sp>
          <p:nvSpPr>
            <p:cNvPr id="28" name="Google Shape;222;p7">
              <a:extLst>
                <a:ext uri="{FF2B5EF4-FFF2-40B4-BE49-F238E27FC236}">
                  <a16:creationId xmlns:a16="http://schemas.microsoft.com/office/drawing/2014/main" id="{484DCEF5-13C4-E7B7-32E1-D0CCABE58BC7}"/>
                </a:ext>
              </a:extLst>
            </p:cNvPr>
            <p:cNvSpPr txBox="1"/>
            <p:nvPr/>
          </p:nvSpPr>
          <p:spPr>
            <a:xfrm>
              <a:off x="4164677" y="2772584"/>
              <a:ext cx="5036530" cy="184666"/>
            </a:xfrm>
            <a:prstGeom prst="rect">
              <a:avLst/>
            </a:prstGeom>
            <a:noFill/>
            <a:ln>
              <a:noFill/>
            </a:ln>
          </p:spPr>
          <p:txBody>
            <a:bodyPr spcFirstLastPara="1" wrap="square" lIns="0" tIns="0" rIns="0" bIns="0" anchor="t" anchorCtr="0">
              <a:spAutoFit/>
            </a:bodyPr>
            <a:lstStyle/>
            <a:p>
              <a:r>
                <a:rPr kumimoji="1" lang="en-US" altLang="ja-JP" sz="1200" b="1" dirty="0">
                  <a:latin typeface="游ゴシック" panose="020B0400000000000000" pitchFamily="50" charset="-128"/>
                  <a:ea typeface="游ゴシック" panose="020B0400000000000000" pitchFamily="50" charset="-128"/>
                </a:rPr>
                <a:t>❷ </a:t>
              </a:r>
              <a:r>
                <a:rPr kumimoji="1" lang="ja-JP" altLang="en-US" sz="1200" b="1" dirty="0">
                  <a:latin typeface="游ゴシック" panose="020B0400000000000000" pitchFamily="50" charset="-128"/>
                  <a:ea typeface="游ゴシック" panose="020B0400000000000000" pitchFamily="50" charset="-128"/>
                </a:rPr>
                <a:t>社内でも</a:t>
              </a:r>
              <a:r>
                <a:rPr kumimoji="1" lang="ja-JP" altLang="en-US" sz="1200" b="1" dirty="0">
                  <a:solidFill>
                    <a:srgbClr val="CA123F"/>
                  </a:solidFill>
                  <a:latin typeface="游ゴシック" panose="020B0400000000000000" pitchFamily="50" charset="-128"/>
                  <a:ea typeface="游ゴシック" panose="020B0400000000000000" pitchFamily="50" charset="-128"/>
                </a:rPr>
                <a:t>美味しい</a:t>
              </a:r>
              <a:r>
                <a:rPr kumimoji="1" lang="ja-JP" altLang="en-US" sz="1200" b="1" dirty="0">
                  <a:latin typeface="游ゴシック" panose="020B0400000000000000" pitchFamily="50" charset="-128"/>
                  <a:ea typeface="游ゴシック" panose="020B0400000000000000" pitchFamily="50" charset="-128"/>
                </a:rPr>
                <a:t>と評判の声が</a:t>
              </a:r>
              <a:endParaRPr kumimoji="1" lang="en-US" altLang="ja-JP" sz="1200" b="1" dirty="0">
                <a:latin typeface="游ゴシック" panose="020B0400000000000000" pitchFamily="50" charset="-128"/>
                <a:ea typeface="游ゴシック" panose="020B0400000000000000" pitchFamily="50" charset="-128"/>
              </a:endParaRPr>
            </a:p>
          </p:txBody>
        </p:sp>
        <p:sp>
          <p:nvSpPr>
            <p:cNvPr id="33" name="Google Shape;222;p7">
              <a:extLst>
                <a:ext uri="{FF2B5EF4-FFF2-40B4-BE49-F238E27FC236}">
                  <a16:creationId xmlns:a16="http://schemas.microsoft.com/office/drawing/2014/main" id="{30AB7F56-E061-6EBF-14BD-51DDA6F0559C}"/>
                </a:ext>
              </a:extLst>
            </p:cNvPr>
            <p:cNvSpPr txBox="1"/>
            <p:nvPr/>
          </p:nvSpPr>
          <p:spPr>
            <a:xfrm>
              <a:off x="4164677" y="4312535"/>
              <a:ext cx="4962796" cy="630173"/>
            </a:xfrm>
            <a:prstGeom prst="rect">
              <a:avLst/>
            </a:prstGeom>
            <a:noFill/>
            <a:ln>
              <a:noFill/>
            </a:ln>
          </p:spPr>
          <p:txBody>
            <a:bodyPr spcFirstLastPara="1" wrap="square" lIns="0" tIns="0" rIns="0" bIns="0" anchor="t" anchorCtr="0">
              <a:spAutoFit/>
            </a:bodyPr>
            <a:lstStyle/>
            <a:p>
              <a:pPr>
                <a:lnSpc>
                  <a:spcPct val="130000"/>
                </a:lnSpc>
              </a:pPr>
              <a:r>
                <a:rPr kumimoji="1" lang="ja-JP" altLang="en-US" sz="1050" dirty="0">
                  <a:latin typeface="游ゴシック" panose="020B0400000000000000" pitchFamily="50" charset="-128"/>
                  <a:ea typeface="游ゴシック" panose="020B0400000000000000" pitchFamily="50" charset="-128"/>
                </a:rPr>
                <a:t>「同じ建物でも全く会わない方が意外といますが、カフェスペースへ来たときにそういう方と会って「お久しぶりですね」という</a:t>
              </a:r>
              <a:endParaRPr kumimoji="1" lang="en-US" altLang="ja-JP" sz="1050" dirty="0">
                <a:latin typeface="游ゴシック" panose="020B0400000000000000" pitchFamily="50" charset="-128"/>
                <a:ea typeface="游ゴシック" panose="020B0400000000000000" pitchFamily="50" charset="-128"/>
              </a:endParaRPr>
            </a:p>
            <a:p>
              <a:pPr>
                <a:lnSpc>
                  <a:spcPct val="130000"/>
                </a:lnSpc>
              </a:pPr>
              <a:r>
                <a:rPr kumimoji="1" lang="ja-JP" altLang="en-US" sz="1050" b="1" dirty="0">
                  <a:solidFill>
                    <a:schemeClr val="tx1"/>
                  </a:solidFill>
                  <a:latin typeface="游ゴシック" panose="020B0400000000000000" pitchFamily="50" charset="-128"/>
                  <a:ea typeface="游ゴシック" panose="020B0400000000000000" pitchFamily="50" charset="-128"/>
                </a:rPr>
                <a:t>会話のきっかけ</a:t>
              </a:r>
              <a:r>
                <a:rPr kumimoji="1" lang="ja-JP" altLang="en-US" sz="1050" dirty="0">
                  <a:latin typeface="游ゴシック" panose="020B0400000000000000" pitchFamily="50" charset="-128"/>
                  <a:ea typeface="游ゴシック" panose="020B0400000000000000" pitchFamily="50" charset="-128"/>
                </a:rPr>
                <a:t>になるので、それはすごく良いかなと思っています」</a:t>
              </a:r>
            </a:p>
          </p:txBody>
        </p:sp>
        <p:sp>
          <p:nvSpPr>
            <p:cNvPr id="36" name="Google Shape;222;p7">
              <a:extLst>
                <a:ext uri="{FF2B5EF4-FFF2-40B4-BE49-F238E27FC236}">
                  <a16:creationId xmlns:a16="http://schemas.microsoft.com/office/drawing/2014/main" id="{E33EB22D-CDC4-7250-53EA-3A381D9C096D}"/>
                </a:ext>
              </a:extLst>
            </p:cNvPr>
            <p:cNvSpPr txBox="1"/>
            <p:nvPr/>
          </p:nvSpPr>
          <p:spPr>
            <a:xfrm>
              <a:off x="4164677" y="4046069"/>
              <a:ext cx="5036530" cy="184666"/>
            </a:xfrm>
            <a:prstGeom prst="rect">
              <a:avLst/>
            </a:prstGeom>
            <a:noFill/>
            <a:ln>
              <a:noFill/>
            </a:ln>
          </p:spPr>
          <p:txBody>
            <a:bodyPr spcFirstLastPara="1" wrap="square" lIns="0" tIns="0" rIns="0" bIns="0" anchor="t" anchorCtr="0">
              <a:spAutoFit/>
            </a:bodyPr>
            <a:lstStyle/>
            <a:p>
              <a:r>
                <a:rPr kumimoji="1" lang="ja-JP" altLang="en-US" sz="1200" b="1">
                  <a:latin typeface="游ゴシック" panose="020B0400000000000000" pitchFamily="50" charset="-128"/>
                  <a:ea typeface="游ゴシック" panose="020B0400000000000000" pitchFamily="50" charset="-128"/>
                </a:rPr>
                <a:t>❸</a:t>
              </a:r>
              <a:r>
                <a:rPr kumimoji="1" lang="en-US" altLang="ja-JP" sz="1200" b="1" dirty="0">
                  <a:latin typeface="游ゴシック" panose="020B0400000000000000" pitchFamily="50" charset="-128"/>
                  <a:ea typeface="游ゴシック" panose="020B0400000000000000" pitchFamily="50" charset="-128"/>
                </a:rPr>
                <a:t> </a:t>
              </a:r>
              <a:r>
                <a:rPr kumimoji="1" lang="ja-JP" altLang="en-US" sz="1200" b="1">
                  <a:latin typeface="游ゴシック" panose="020B0400000000000000" pitchFamily="50" charset="-128"/>
                  <a:ea typeface="游ゴシック" panose="020B0400000000000000" pitchFamily="50" charset="-128"/>
                </a:rPr>
                <a:t>コーヒーを淹れる時間が</a:t>
              </a:r>
              <a:r>
                <a:rPr kumimoji="1" lang="ja-JP" altLang="en-US" sz="1200" b="1">
                  <a:solidFill>
                    <a:srgbClr val="CA123F"/>
                  </a:solidFill>
                  <a:latin typeface="游ゴシック" panose="020B0400000000000000" pitchFamily="50" charset="-128"/>
                  <a:ea typeface="游ゴシック" panose="020B0400000000000000" pitchFamily="50" charset="-128"/>
                </a:rPr>
                <a:t>会話のきっかけ</a:t>
              </a:r>
              <a:r>
                <a:rPr kumimoji="1" lang="ja-JP" altLang="en-US" sz="1200" b="1">
                  <a:latin typeface="游ゴシック" panose="020B0400000000000000" pitchFamily="50" charset="-128"/>
                  <a:ea typeface="游ゴシック" panose="020B0400000000000000" pitchFamily="50" charset="-128"/>
                </a:rPr>
                <a:t>に</a:t>
              </a:r>
              <a:endParaRPr kumimoji="1" lang="en-US" altLang="ja-JP" sz="1200" b="1" dirty="0">
                <a:latin typeface="游ゴシック" panose="020B0400000000000000" pitchFamily="50" charset="-128"/>
                <a:ea typeface="游ゴシック" panose="020B0400000000000000" pitchFamily="50" charset="-128"/>
              </a:endParaRPr>
            </a:p>
          </p:txBody>
        </p:sp>
        <p:cxnSp>
          <p:nvCxnSpPr>
            <p:cNvPr id="16" name="直線コネクタ 15">
              <a:extLst>
                <a:ext uri="{FF2B5EF4-FFF2-40B4-BE49-F238E27FC236}">
                  <a16:creationId xmlns:a16="http://schemas.microsoft.com/office/drawing/2014/main" id="{0C2480DD-9514-B1D1-AFE0-196BBBC8EF6B}"/>
                </a:ext>
              </a:extLst>
            </p:cNvPr>
            <p:cNvCxnSpPr>
              <a:cxnSpLocks/>
            </p:cNvCxnSpPr>
            <p:nvPr/>
          </p:nvCxnSpPr>
          <p:spPr>
            <a:xfrm>
              <a:off x="4164677" y="2586474"/>
              <a:ext cx="5168235" cy="0"/>
            </a:xfrm>
            <a:prstGeom prst="line">
              <a:avLst/>
            </a:prstGeom>
            <a:ln w="3175">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E77B27F0-5FEE-2DC6-7BEE-7665AFFDDB48}"/>
                </a:ext>
              </a:extLst>
            </p:cNvPr>
            <p:cNvCxnSpPr>
              <a:cxnSpLocks/>
            </p:cNvCxnSpPr>
            <p:nvPr/>
          </p:nvCxnSpPr>
          <p:spPr>
            <a:xfrm>
              <a:off x="4164677" y="3832388"/>
              <a:ext cx="5168235" cy="0"/>
            </a:xfrm>
            <a:prstGeom prst="line">
              <a:avLst/>
            </a:prstGeom>
            <a:ln w="3175">
              <a:solidFill>
                <a:srgbClr val="CCCCCC"/>
              </a:solidFill>
            </a:ln>
          </p:spPr>
          <p:style>
            <a:lnRef idx="1">
              <a:schemeClr val="accent1"/>
            </a:lnRef>
            <a:fillRef idx="0">
              <a:schemeClr val="accent1"/>
            </a:fillRef>
            <a:effectRef idx="0">
              <a:schemeClr val="accent1"/>
            </a:effectRef>
            <a:fontRef idx="minor">
              <a:schemeClr val="tx1"/>
            </a:fontRef>
          </p:style>
        </p:cxnSp>
      </p:grpSp>
      <p:sp>
        <p:nvSpPr>
          <p:cNvPr id="22" name="Google Shape;246;p8">
            <a:extLst>
              <a:ext uri="{FF2B5EF4-FFF2-40B4-BE49-F238E27FC236}">
                <a16:creationId xmlns:a16="http://schemas.microsoft.com/office/drawing/2014/main" id="{03FB16E9-D1F0-6D2F-AEDE-AF61CF11F5A1}"/>
              </a:ext>
            </a:extLst>
          </p:cNvPr>
          <p:cNvSpPr txBox="1"/>
          <p:nvPr/>
        </p:nvSpPr>
        <p:spPr>
          <a:xfrm>
            <a:off x="427113" y="5717307"/>
            <a:ext cx="2628540" cy="249114"/>
          </a:xfrm>
          <a:prstGeom prst="rect">
            <a:avLst/>
          </a:prstGeom>
          <a:noFill/>
          <a:ln>
            <a:noFill/>
          </a:ln>
        </p:spPr>
        <p:txBody>
          <a:bodyPr spcFirstLastPara="1" wrap="square" lIns="0" tIns="0" rIns="0" bIns="0" anchor="t" anchorCtr="0">
            <a:noAutofit/>
          </a:bodyPr>
          <a:lstStyle/>
          <a:p>
            <a:pPr algn="ctr" rtl="0">
              <a:spcBef>
                <a:spcPts val="0"/>
              </a:spcBef>
              <a:spcAft>
                <a:spcPts val="0"/>
              </a:spcAft>
            </a:pPr>
            <a:r>
              <a:rPr lang="ja-JP" altLang="en-US" b="1" u="none" strike="noStrike">
                <a:solidFill>
                  <a:srgbClr val="000000"/>
                </a:solidFill>
                <a:effectLst/>
                <a:latin typeface="游ゴシック" panose="020B0400000000000000" pitchFamily="50" charset="-128"/>
                <a:ea typeface="游ゴシック" panose="020B0400000000000000" pitchFamily="50" charset="-128"/>
              </a:rPr>
              <a:t>こんな</a:t>
            </a: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声</a:t>
            </a:r>
            <a:r>
              <a:rPr lang="ja-JP" altLang="en-US" b="1" u="none" strike="noStrike" dirty="0">
                <a:solidFill>
                  <a:srgbClr val="000000"/>
                </a:solidFill>
                <a:effectLst/>
                <a:latin typeface="游ゴシック" panose="020B0400000000000000" pitchFamily="50" charset="-128"/>
                <a:ea typeface="游ゴシック" panose="020B0400000000000000" pitchFamily="50" charset="-128"/>
              </a:rPr>
              <a:t>が届いています！</a:t>
            </a:r>
            <a:endParaRPr lang="en-US" altLang="ja-JP" b="1" u="none" strike="noStrike" dirty="0">
              <a:solidFill>
                <a:srgbClr val="000000"/>
              </a:solidFill>
              <a:effectLst/>
              <a:latin typeface="游ゴシック" panose="020B0400000000000000" pitchFamily="50" charset="-128"/>
              <a:ea typeface="游ゴシック" panose="020B0400000000000000" pitchFamily="50" charset="-128"/>
            </a:endParaRPr>
          </a:p>
        </p:txBody>
      </p:sp>
      <p:cxnSp>
        <p:nvCxnSpPr>
          <p:cNvPr id="49" name="直線コネクタ 48">
            <a:extLst>
              <a:ext uri="{FF2B5EF4-FFF2-40B4-BE49-F238E27FC236}">
                <a16:creationId xmlns:a16="http://schemas.microsoft.com/office/drawing/2014/main" id="{E71C3D97-4D3E-7200-BAA0-F68C9F4A6F21}"/>
              </a:ext>
            </a:extLst>
          </p:cNvPr>
          <p:cNvCxnSpPr>
            <a:cxnSpLocks/>
          </p:cNvCxnSpPr>
          <p:nvPr/>
        </p:nvCxnSpPr>
        <p:spPr>
          <a:xfrm>
            <a:off x="1648484" y="5143877"/>
            <a:ext cx="1256081" cy="244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A8A00B1-0409-72D9-07C6-95950906DBC2}"/>
              </a:ext>
            </a:extLst>
          </p:cNvPr>
          <p:cNvCxnSpPr>
            <a:cxnSpLocks/>
          </p:cNvCxnSpPr>
          <p:nvPr/>
        </p:nvCxnSpPr>
        <p:spPr>
          <a:xfrm flipV="1">
            <a:off x="2063998" y="6062990"/>
            <a:ext cx="840567" cy="2337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A552C827-D6B5-2811-0F82-6E10680B8D18}"/>
              </a:ext>
            </a:extLst>
          </p:cNvPr>
          <p:cNvCxnSpPr/>
          <p:nvPr/>
        </p:nvCxnSpPr>
        <p:spPr>
          <a:xfrm>
            <a:off x="576018" y="1279355"/>
            <a:ext cx="87695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図 7" descr="天井, 屋内, 人, 男 が含まれている画像&#10;&#10;自動的に生成された説明">
            <a:extLst>
              <a:ext uri="{FF2B5EF4-FFF2-40B4-BE49-F238E27FC236}">
                <a16:creationId xmlns:a16="http://schemas.microsoft.com/office/drawing/2014/main" id="{AAED9DB9-C527-ED21-572F-620CFF2FCDB7}"/>
              </a:ext>
            </a:extLst>
          </p:cNvPr>
          <p:cNvPicPr>
            <a:picLocks noChangeAspect="1"/>
          </p:cNvPicPr>
          <p:nvPr/>
        </p:nvPicPr>
        <p:blipFill>
          <a:blip r:embed="rId3"/>
          <a:stretch>
            <a:fillRect/>
          </a:stretch>
        </p:blipFill>
        <p:spPr>
          <a:xfrm>
            <a:off x="573089" y="1346515"/>
            <a:ext cx="3231684" cy="1817823"/>
          </a:xfrm>
          <a:prstGeom prst="rect">
            <a:avLst/>
          </a:prstGeom>
        </p:spPr>
      </p:pic>
      <p:pic>
        <p:nvPicPr>
          <p:cNvPr id="13" name="図 12" descr="メガネを掛けた少年&#10;&#10;自動的に生成された説明">
            <a:extLst>
              <a:ext uri="{FF2B5EF4-FFF2-40B4-BE49-F238E27FC236}">
                <a16:creationId xmlns:a16="http://schemas.microsoft.com/office/drawing/2014/main" id="{CD9D771E-8A65-8FC2-A2F8-AD7FA493914D}"/>
              </a:ext>
            </a:extLst>
          </p:cNvPr>
          <p:cNvPicPr>
            <a:picLocks noChangeAspect="1"/>
          </p:cNvPicPr>
          <p:nvPr/>
        </p:nvPicPr>
        <p:blipFill>
          <a:blip r:embed="rId4"/>
          <a:stretch>
            <a:fillRect/>
          </a:stretch>
        </p:blipFill>
        <p:spPr>
          <a:xfrm>
            <a:off x="573088" y="3231497"/>
            <a:ext cx="3231684" cy="1817823"/>
          </a:xfrm>
          <a:prstGeom prst="rect">
            <a:avLst/>
          </a:prstGeom>
        </p:spPr>
      </p:pic>
    </p:spTree>
    <p:extLst>
      <p:ext uri="{BB962C8B-B14F-4D97-AF65-F5344CB8AC3E}">
        <p14:creationId xmlns:p14="http://schemas.microsoft.com/office/powerpoint/2010/main" val="4123164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4" name="図 3">
            <a:extLst>
              <a:ext uri="{FF2B5EF4-FFF2-40B4-BE49-F238E27FC236}">
                <a16:creationId xmlns:a16="http://schemas.microsoft.com/office/drawing/2014/main" id="{FC37E684-37E3-DC21-050F-F796AEAE673F}"/>
              </a:ext>
            </a:extLst>
          </p:cNvPr>
          <p:cNvPicPr>
            <a:picLocks noChangeAspect="1"/>
          </p:cNvPicPr>
          <p:nvPr/>
        </p:nvPicPr>
        <p:blipFill>
          <a:blip r:embed="rId3"/>
          <a:stretch>
            <a:fillRect/>
          </a:stretch>
        </p:blipFill>
        <p:spPr>
          <a:xfrm>
            <a:off x="644681" y="4170622"/>
            <a:ext cx="7940969" cy="2323718"/>
          </a:xfrm>
          <a:prstGeom prst="rect">
            <a:avLst/>
          </a:prstGeom>
        </p:spPr>
      </p:pic>
      <p:pic>
        <p:nvPicPr>
          <p:cNvPr id="317" name="Google Shape;317;p13" descr="ロゴ&#10;&#10;自動的に生成された説明"/>
          <p:cNvPicPr preferRelativeResize="0"/>
          <p:nvPr/>
        </p:nvPicPr>
        <p:blipFill rotWithShape="1">
          <a:blip r:embed="rId4">
            <a:alphaModFix/>
          </a:blip>
          <a:srcRect/>
          <a:stretch/>
        </p:blipFill>
        <p:spPr>
          <a:xfrm>
            <a:off x="792000" y="146573"/>
            <a:ext cx="611671" cy="606855"/>
          </a:xfrm>
          <a:prstGeom prst="rect">
            <a:avLst/>
          </a:prstGeom>
          <a:noFill/>
          <a:ln>
            <a:noFill/>
          </a:ln>
        </p:spPr>
      </p:pic>
      <p:sp>
        <p:nvSpPr>
          <p:cNvPr id="319" name="Google Shape;319;p13"/>
          <p:cNvSpPr txBox="1">
            <a:spLocks noGrp="1"/>
          </p:cNvSpPr>
          <p:nvPr>
            <p:ph type="title"/>
          </p:nvPr>
        </p:nvSpPr>
        <p:spPr>
          <a:xfrm>
            <a:off x="1550583" y="312843"/>
            <a:ext cx="7782329" cy="332399"/>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altLang="en-US" sz="2400" b="1" dirty="0">
                <a:latin typeface="游ゴシック" panose="020B0400000000000000" pitchFamily="50" charset="-128"/>
                <a:ea typeface="游ゴシック" panose="020B0400000000000000" pitchFamily="50" charset="-128"/>
                <a:sym typeface="Arial"/>
              </a:rPr>
              <a:t>プラン内容</a:t>
            </a:r>
          </a:p>
        </p:txBody>
      </p:sp>
      <p:sp>
        <p:nvSpPr>
          <p:cNvPr id="3" name="Google Shape;259;p35">
            <a:extLst>
              <a:ext uri="{FF2B5EF4-FFF2-40B4-BE49-F238E27FC236}">
                <a16:creationId xmlns:a16="http://schemas.microsoft.com/office/drawing/2014/main" id="{E273D638-EAF0-31D0-0675-21A0DF643F76}"/>
              </a:ext>
            </a:extLst>
          </p:cNvPr>
          <p:cNvSpPr txBox="1"/>
          <p:nvPr/>
        </p:nvSpPr>
        <p:spPr>
          <a:xfrm>
            <a:off x="487207" y="6556140"/>
            <a:ext cx="6583004" cy="184666"/>
          </a:xfrm>
          <a:prstGeom prst="rect">
            <a:avLst/>
          </a:prstGeom>
          <a:noFill/>
          <a:ln>
            <a:noFill/>
          </a:ln>
        </p:spPr>
        <p:txBody>
          <a:bodyPr spcFirstLastPara="1" wrap="square" lIns="0" tIns="0" rIns="0" bIns="0" anchor="t" anchorCtr="0">
            <a:spAutoFit/>
          </a:bodyPr>
          <a:lstStyle/>
          <a:p>
            <a:pPr>
              <a:lnSpc>
                <a:spcPct val="150000"/>
              </a:lnSpc>
            </a:pPr>
            <a:r>
              <a:rPr lang="ja-JP" sz="800" b="0" i="0" u="none" strike="noStrike" cap="none" dirty="0">
                <a:solidFill>
                  <a:srgbClr val="505050"/>
                </a:solidFill>
                <a:latin typeface="游ゴシック" panose="020B0400000000000000" pitchFamily="50" charset="-128"/>
                <a:ea typeface="游ゴシック" panose="020B0400000000000000" pitchFamily="50" charset="-128"/>
                <a:sym typeface="Arial"/>
              </a:rPr>
              <a:t>※</a:t>
            </a:r>
            <a:r>
              <a:rPr lang="ja-JP" altLang="en-US" sz="800" b="0" i="0" u="none" strike="noStrike" cap="none" dirty="0">
                <a:solidFill>
                  <a:srgbClr val="505050"/>
                </a:solidFill>
                <a:latin typeface="游ゴシック" panose="020B0400000000000000" pitchFamily="50" charset="-128"/>
                <a:ea typeface="游ゴシック" panose="020B0400000000000000" pitchFamily="50" charset="-128"/>
                <a:sym typeface="Arial"/>
              </a:rPr>
              <a:t>コーヒーメーカーは「ネスカフェ ドルチェ グスト ジェニオ エス タッチ」となります。</a:t>
            </a:r>
            <a:endParaRPr sz="800" b="0" i="0" u="none" strike="noStrike" cap="none" dirty="0">
              <a:solidFill>
                <a:srgbClr val="505050"/>
              </a:solidFill>
              <a:latin typeface="游ゴシック" panose="020B0400000000000000" pitchFamily="50" charset="-128"/>
              <a:ea typeface="游ゴシック" panose="020B0400000000000000" pitchFamily="50" charset="-128"/>
              <a:sym typeface="Arial"/>
            </a:endParaRPr>
          </a:p>
        </p:txBody>
      </p:sp>
      <p:pic>
        <p:nvPicPr>
          <p:cNvPr id="5" name="図 4">
            <a:extLst>
              <a:ext uri="{FF2B5EF4-FFF2-40B4-BE49-F238E27FC236}">
                <a16:creationId xmlns:a16="http://schemas.microsoft.com/office/drawing/2014/main" id="{5D61F075-4802-4754-9922-5EC0634D51F7}"/>
              </a:ext>
            </a:extLst>
          </p:cNvPr>
          <p:cNvPicPr>
            <a:picLocks noChangeAspect="1"/>
          </p:cNvPicPr>
          <p:nvPr/>
        </p:nvPicPr>
        <p:blipFill>
          <a:blip r:embed="rId5"/>
          <a:stretch>
            <a:fillRect/>
          </a:stretch>
        </p:blipFill>
        <p:spPr>
          <a:xfrm>
            <a:off x="487207" y="859518"/>
            <a:ext cx="8931585" cy="3249305"/>
          </a:xfrm>
          <a:prstGeom prst="rect">
            <a:avLst/>
          </a:prstGeom>
        </p:spPr>
      </p:pic>
    </p:spTree>
    <p:extLst>
      <p:ext uri="{BB962C8B-B14F-4D97-AF65-F5344CB8AC3E}">
        <p14:creationId xmlns:p14="http://schemas.microsoft.com/office/powerpoint/2010/main" val="3769408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5DEC640-0A3C-2B41-CD90-719DF577F0CF}"/>
              </a:ext>
            </a:extLst>
          </p:cNvPr>
          <p:cNvPicPr>
            <a:picLocks noChangeAspect="1"/>
          </p:cNvPicPr>
          <p:nvPr/>
        </p:nvPicPr>
        <p:blipFill>
          <a:blip r:embed="rId3"/>
          <a:stretch>
            <a:fillRect/>
          </a:stretch>
        </p:blipFill>
        <p:spPr>
          <a:xfrm>
            <a:off x="5505863" y="4520097"/>
            <a:ext cx="4088083" cy="1889100"/>
          </a:xfrm>
          <a:prstGeom prst="rect">
            <a:avLst/>
          </a:prstGeom>
        </p:spPr>
      </p:pic>
      <p:pic>
        <p:nvPicPr>
          <p:cNvPr id="8" name="図 7">
            <a:extLst>
              <a:ext uri="{FF2B5EF4-FFF2-40B4-BE49-F238E27FC236}">
                <a16:creationId xmlns:a16="http://schemas.microsoft.com/office/drawing/2014/main" id="{0D3F1BC1-B269-16CF-D2F4-E5A72080009A}"/>
              </a:ext>
            </a:extLst>
          </p:cNvPr>
          <p:cNvPicPr>
            <a:picLocks noChangeAspect="1"/>
          </p:cNvPicPr>
          <p:nvPr/>
        </p:nvPicPr>
        <p:blipFill>
          <a:blip r:embed="rId4"/>
          <a:stretch>
            <a:fillRect/>
          </a:stretch>
        </p:blipFill>
        <p:spPr>
          <a:xfrm>
            <a:off x="354389" y="4663964"/>
            <a:ext cx="5216794" cy="1702971"/>
          </a:xfrm>
          <a:prstGeom prst="rect">
            <a:avLst/>
          </a:prstGeom>
        </p:spPr>
      </p:pic>
      <p:sp>
        <p:nvSpPr>
          <p:cNvPr id="2" name="タイトル 1">
            <a:extLst>
              <a:ext uri="{FF2B5EF4-FFF2-40B4-BE49-F238E27FC236}">
                <a16:creationId xmlns:a16="http://schemas.microsoft.com/office/drawing/2014/main" id="{A374C059-7AEA-9E62-6E68-9AAAC26F6B24}"/>
              </a:ext>
            </a:extLst>
          </p:cNvPr>
          <p:cNvSpPr>
            <a:spLocks noGrp="1"/>
          </p:cNvSpPr>
          <p:nvPr>
            <p:ph type="title"/>
          </p:nvPr>
        </p:nvSpPr>
        <p:spPr/>
        <p:txBody>
          <a:bodyPr/>
          <a:lstStyle/>
          <a:p>
            <a:r>
              <a:rPr kumimoji="1" lang="ja-JP" altLang="en-US">
                <a:latin typeface="游ゴシック" panose="020B0400000000000000" pitchFamily="50" charset="-128"/>
                <a:ea typeface="游ゴシック" panose="020B0400000000000000" pitchFamily="50" charset="-128"/>
              </a:rPr>
              <a:t>ネスカフェ ドルチェ グスト ジェニオ エス</a:t>
            </a:r>
            <a:r>
              <a:rPr kumimoji="1" lang="en-US" altLang="ja-JP" dirty="0">
                <a:latin typeface="游ゴシック" panose="020B0400000000000000" pitchFamily="50" charset="-128"/>
                <a:ea typeface="游ゴシック" panose="020B0400000000000000" pitchFamily="50" charset="-128"/>
              </a:rPr>
              <a:t> </a:t>
            </a:r>
            <a:r>
              <a:rPr kumimoji="1" lang="ja-JP" altLang="en-US">
                <a:latin typeface="游ゴシック" panose="020B0400000000000000" pitchFamily="50" charset="-128"/>
                <a:ea typeface="游ゴシック" panose="020B0400000000000000" pitchFamily="50" charset="-128"/>
              </a:rPr>
              <a:t>タッチ</a:t>
            </a:r>
          </a:p>
        </p:txBody>
      </p:sp>
      <p:grpSp>
        <p:nvGrpSpPr>
          <p:cNvPr id="13" name="グループ化 12">
            <a:extLst>
              <a:ext uri="{FF2B5EF4-FFF2-40B4-BE49-F238E27FC236}">
                <a16:creationId xmlns:a16="http://schemas.microsoft.com/office/drawing/2014/main" id="{B82FA72D-58CD-322E-3A92-B488D526FCF9}"/>
              </a:ext>
            </a:extLst>
          </p:cNvPr>
          <p:cNvGrpSpPr/>
          <p:nvPr/>
        </p:nvGrpSpPr>
        <p:grpSpPr>
          <a:xfrm>
            <a:off x="5620281" y="985117"/>
            <a:ext cx="1554428" cy="1777131"/>
            <a:chOff x="722289" y="2797764"/>
            <a:chExt cx="1824647" cy="2086064"/>
          </a:xfrm>
        </p:grpSpPr>
        <p:pic>
          <p:nvPicPr>
            <p:cNvPr id="5" name="Google Shape;270;p12" descr="テキスト&#10;&#10;自動的に生成された説明">
              <a:extLst>
                <a:ext uri="{FF2B5EF4-FFF2-40B4-BE49-F238E27FC236}">
                  <a16:creationId xmlns:a16="http://schemas.microsoft.com/office/drawing/2014/main" id="{3AA80124-5C61-B63B-0FBB-F7E4E9C8D760}"/>
                </a:ext>
              </a:extLst>
            </p:cNvPr>
            <p:cNvPicPr preferRelativeResize="0"/>
            <p:nvPr/>
          </p:nvPicPr>
          <p:blipFill rotWithShape="1">
            <a:blip r:embed="rId5">
              <a:alphaModFix/>
            </a:blip>
            <a:srcRect l="5734" t="35668" r="72499" b="52192"/>
            <a:stretch/>
          </p:blipFill>
          <p:spPr>
            <a:xfrm>
              <a:off x="722289" y="2797764"/>
              <a:ext cx="1656587" cy="1295721"/>
            </a:xfrm>
            <a:prstGeom prst="rect">
              <a:avLst/>
            </a:prstGeom>
            <a:noFill/>
            <a:ln>
              <a:noFill/>
            </a:ln>
          </p:spPr>
        </p:pic>
        <p:pic>
          <p:nvPicPr>
            <p:cNvPr id="12" name="Google Shape;271;p12" descr="テキスト&#10;&#10;自動的に生成された説明">
              <a:extLst>
                <a:ext uri="{FF2B5EF4-FFF2-40B4-BE49-F238E27FC236}">
                  <a16:creationId xmlns:a16="http://schemas.microsoft.com/office/drawing/2014/main" id="{B3AFEA43-FA81-D4BD-BF74-1023D79A0455}"/>
                </a:ext>
              </a:extLst>
            </p:cNvPr>
            <p:cNvPicPr preferRelativeResize="0"/>
            <p:nvPr/>
          </p:nvPicPr>
          <p:blipFill rotWithShape="1">
            <a:blip r:embed="rId5">
              <a:alphaModFix/>
            </a:blip>
            <a:srcRect l="27110" t="35668" r="40394" b="52192"/>
            <a:stretch/>
          </p:blipFill>
          <p:spPr>
            <a:xfrm>
              <a:off x="857064" y="3998490"/>
              <a:ext cx="1689872" cy="885338"/>
            </a:xfrm>
            <a:prstGeom prst="rect">
              <a:avLst/>
            </a:prstGeom>
            <a:noFill/>
            <a:ln>
              <a:noFill/>
            </a:ln>
          </p:spPr>
        </p:pic>
      </p:grpSp>
      <p:graphicFrame>
        <p:nvGraphicFramePr>
          <p:cNvPr id="14" name="Google Shape;272;p12">
            <a:extLst>
              <a:ext uri="{FF2B5EF4-FFF2-40B4-BE49-F238E27FC236}">
                <a16:creationId xmlns:a16="http://schemas.microsoft.com/office/drawing/2014/main" id="{D4E6132A-8841-D6A5-C27B-FD618F80E2FA}"/>
              </a:ext>
            </a:extLst>
          </p:cNvPr>
          <p:cNvGraphicFramePr/>
          <p:nvPr/>
        </p:nvGraphicFramePr>
        <p:xfrm>
          <a:off x="573089" y="3026571"/>
          <a:ext cx="4585584" cy="1224000"/>
        </p:xfrm>
        <a:graphic>
          <a:graphicData uri="http://schemas.openxmlformats.org/drawingml/2006/table">
            <a:tbl>
              <a:tblPr firstRow="1" bandRow="1">
                <a:noFill/>
              </a:tblPr>
              <a:tblGrid>
                <a:gridCol w="938864">
                  <a:extLst>
                    <a:ext uri="{9D8B030D-6E8A-4147-A177-3AD203B41FA5}">
                      <a16:colId xmlns:a16="http://schemas.microsoft.com/office/drawing/2014/main" val="20000"/>
                    </a:ext>
                  </a:extLst>
                </a:gridCol>
                <a:gridCol w="3646720">
                  <a:extLst>
                    <a:ext uri="{9D8B030D-6E8A-4147-A177-3AD203B41FA5}">
                      <a16:colId xmlns:a16="http://schemas.microsoft.com/office/drawing/2014/main" val="20001"/>
                    </a:ext>
                  </a:extLst>
                </a:gridCol>
              </a:tblGrid>
              <a:tr h="244800">
                <a:tc>
                  <a:txBody>
                    <a:bodyPr/>
                    <a:lstStyle/>
                    <a:p>
                      <a:pPr marL="0" marR="0" lvl="0" indent="0" algn="l" rtl="0">
                        <a:spcBef>
                          <a:spcPts val="0"/>
                        </a:spcBef>
                        <a:spcAft>
                          <a:spcPts val="0"/>
                        </a:spcAft>
                        <a:buNone/>
                      </a:pPr>
                      <a:r>
                        <a:rPr lang="ja-JP" sz="900" b="0" i="0" u="none" strike="noStrike" cap="none">
                          <a:latin typeface="Yu Gothic Medium" panose="020B0400000000000000" pitchFamily="34" charset="-128"/>
                          <a:ea typeface="Yu Gothic Medium" panose="020B0400000000000000" pitchFamily="34" charset="-128"/>
                          <a:cs typeface="Arial"/>
                          <a:sym typeface="Arial"/>
                        </a:rPr>
                        <a:t>サイズ</a:t>
                      </a:r>
                      <a:endParaRPr sz="900" b="0" i="0" u="none" strike="noStrike" cap="none" dirty="0">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None/>
                      </a:pPr>
                      <a:r>
                        <a:rPr lang="ja-JP" sz="900" b="0" i="0" u="none" strike="noStrike" cap="none">
                          <a:latin typeface="Yu Gothic Medium" panose="020B0400000000000000" pitchFamily="34" charset="-128"/>
                          <a:ea typeface="Yu Gothic Medium" panose="020B0400000000000000" pitchFamily="34" charset="-128"/>
                          <a:cs typeface="Arial"/>
                          <a:sym typeface="Arial"/>
                        </a:rPr>
                        <a:t>幅 約11.2cm×奥行 約28.7cm×高さ 約27.2cm</a:t>
                      </a:r>
                      <a:endParaRPr sz="900" b="0" i="0" u="none" strike="noStrike" cap="none" dirty="0">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244800">
                <a:tc>
                  <a:txBody>
                    <a:bodyPr/>
                    <a:lstStyle/>
                    <a:p>
                      <a:pPr marL="0" marR="0" lvl="0" indent="0" algn="l" rtl="0">
                        <a:spcBef>
                          <a:spcPts val="0"/>
                        </a:spcBef>
                        <a:spcAft>
                          <a:spcPts val="0"/>
                        </a:spcAft>
                        <a:buNone/>
                      </a:pPr>
                      <a:r>
                        <a:rPr lang="ja-JP" sz="900" b="0" i="0" u="none" strike="noStrike" cap="none">
                          <a:latin typeface="Yu Gothic Medium" panose="020B0400000000000000" pitchFamily="34" charset="-128"/>
                          <a:ea typeface="Yu Gothic Medium" panose="020B0400000000000000" pitchFamily="34" charset="-128"/>
                          <a:cs typeface="Arial"/>
                          <a:sym typeface="Arial"/>
                        </a:rPr>
                        <a:t>ワット数</a:t>
                      </a:r>
                      <a:endParaRPr sz="900" b="0" i="0" u="none" strike="noStrike" cap="none" dirty="0">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None/>
                      </a:pPr>
                      <a:r>
                        <a:rPr lang="ja-JP" sz="900" b="0" i="0" u="none" strike="noStrike" cap="none">
                          <a:latin typeface="Yu Gothic Medium" panose="020B0400000000000000" pitchFamily="34" charset="-128"/>
                          <a:ea typeface="Yu Gothic Medium" panose="020B0400000000000000" pitchFamily="34" charset="-128"/>
                          <a:cs typeface="Arial"/>
                          <a:sym typeface="Arial"/>
                        </a:rPr>
                        <a:t>1460W</a:t>
                      </a:r>
                      <a:endParaRPr sz="900" b="0" i="0" u="none" strike="noStrike" cap="none" dirty="0">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244800">
                <a:tc>
                  <a:txBody>
                    <a:bodyPr/>
                    <a:lstStyle/>
                    <a:p>
                      <a:pPr marL="0" marR="0" lvl="0" indent="0" algn="l" rtl="0">
                        <a:spcBef>
                          <a:spcPts val="0"/>
                        </a:spcBef>
                        <a:spcAft>
                          <a:spcPts val="0"/>
                        </a:spcAft>
                        <a:buNone/>
                      </a:pPr>
                      <a:r>
                        <a:rPr lang="ja-JP" sz="900" b="0" i="0" u="none" strike="noStrike" cap="none">
                          <a:latin typeface="Yu Gothic Medium" panose="020B0400000000000000" pitchFamily="34" charset="-128"/>
                          <a:ea typeface="Yu Gothic Medium" panose="020B0400000000000000" pitchFamily="34" charset="-128"/>
                          <a:cs typeface="Arial"/>
                          <a:sym typeface="Arial"/>
                        </a:rPr>
                        <a:t>製品重量　</a:t>
                      </a:r>
                      <a:endParaRPr sz="900" b="0" i="0" u="none" strike="noStrike" cap="none" dirty="0">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None/>
                      </a:pPr>
                      <a:r>
                        <a:rPr lang="ja-JP" sz="900" b="0" i="0" u="none" strike="noStrike" cap="none">
                          <a:latin typeface="Yu Gothic Medium" panose="020B0400000000000000" pitchFamily="34" charset="-128"/>
                          <a:ea typeface="Yu Gothic Medium" panose="020B0400000000000000" pitchFamily="34" charset="-128"/>
                          <a:cs typeface="Arial"/>
                          <a:sym typeface="Arial"/>
                        </a:rPr>
                        <a:t>約2.1kg</a:t>
                      </a:r>
                      <a:endParaRPr sz="900" b="0" i="0" u="none" strike="noStrike" cap="none" dirty="0">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244800">
                <a:tc>
                  <a:txBody>
                    <a:bodyPr/>
                    <a:lstStyle/>
                    <a:p>
                      <a:pPr marL="0" marR="0" lvl="0" indent="0" algn="l" rtl="0">
                        <a:spcBef>
                          <a:spcPts val="0"/>
                        </a:spcBef>
                        <a:spcAft>
                          <a:spcPts val="0"/>
                        </a:spcAft>
                        <a:buNone/>
                      </a:pPr>
                      <a:r>
                        <a:rPr lang="ja-JP" sz="900" b="0" i="0" u="none" strike="noStrike" cap="none">
                          <a:latin typeface="Yu Gothic Medium" panose="020B0400000000000000" pitchFamily="34" charset="-128"/>
                          <a:ea typeface="Yu Gothic Medium" panose="020B0400000000000000" pitchFamily="34" charset="-128"/>
                          <a:cs typeface="Arial"/>
                          <a:sym typeface="Arial"/>
                        </a:rPr>
                        <a:t>容量</a:t>
                      </a:r>
                      <a:endParaRPr sz="900" b="0" i="0" u="none" strike="noStrike" cap="none" dirty="0">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None/>
                      </a:pPr>
                      <a:r>
                        <a:rPr lang="ja-JP" sz="900" b="0" i="0" u="none" strike="noStrike" cap="none" dirty="0">
                          <a:latin typeface="Yu Gothic Medium" panose="020B0400000000000000" pitchFamily="34" charset="-128"/>
                          <a:ea typeface="Yu Gothic Medium" panose="020B0400000000000000" pitchFamily="34" charset="-128"/>
                          <a:cs typeface="Arial"/>
                          <a:sym typeface="Arial"/>
                        </a:rPr>
                        <a:t>800ml</a:t>
                      </a:r>
                      <a:endParaRPr sz="900" b="0" i="0" u="none" strike="noStrike" cap="none" dirty="0">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0003"/>
                  </a:ext>
                </a:extLst>
              </a:tr>
              <a:tr h="244800">
                <a:tc>
                  <a:txBody>
                    <a:bodyPr/>
                    <a:lstStyle/>
                    <a:p>
                      <a:pPr marL="0" marR="0" lvl="0" indent="0" algn="l" rtl="0">
                        <a:spcBef>
                          <a:spcPts val="0"/>
                        </a:spcBef>
                        <a:spcAft>
                          <a:spcPts val="0"/>
                        </a:spcAft>
                        <a:buNone/>
                      </a:pPr>
                      <a:r>
                        <a:rPr lang="ja-JP" sz="900" b="0" i="0" u="none" strike="noStrike" cap="none">
                          <a:latin typeface="Yu Gothic Medium" panose="020B0400000000000000" pitchFamily="34" charset="-128"/>
                          <a:ea typeface="Yu Gothic Medium" panose="020B0400000000000000" pitchFamily="34" charset="-128"/>
                          <a:cs typeface="Arial"/>
                          <a:sym typeface="Arial"/>
                        </a:rPr>
                        <a:t>主な機能</a:t>
                      </a:r>
                      <a:endParaRPr sz="900" b="0" i="0" u="none" strike="noStrike" cap="none">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None/>
                      </a:pPr>
                      <a:r>
                        <a:rPr lang="ja-JP" altLang="en-US" sz="900" b="0" i="0" u="none" strike="noStrike" cap="none" dirty="0">
                          <a:latin typeface="Yu Gothic Medium" panose="020B0400000000000000" pitchFamily="34" charset="-128"/>
                          <a:ea typeface="Yu Gothic Medium" panose="020B0400000000000000" pitchFamily="34" charset="-128"/>
                          <a:cs typeface="Arial"/>
                          <a:sym typeface="Arial"/>
                        </a:rPr>
                        <a:t>オートストップ、</a:t>
                      </a:r>
                      <a:r>
                        <a:rPr lang="ja-JP" sz="900" b="0" i="0" u="none" strike="noStrike" cap="none" dirty="0">
                          <a:latin typeface="Yu Gothic Medium" panose="020B0400000000000000" pitchFamily="34" charset="-128"/>
                          <a:ea typeface="Yu Gothic Medium" panose="020B0400000000000000" pitchFamily="34" charset="-128"/>
                          <a:cs typeface="Arial"/>
                          <a:sym typeface="Arial"/>
                        </a:rPr>
                        <a:t>ハンドドリップモード、​温度調節機能</a:t>
                      </a:r>
                      <a:endParaRPr sz="900" b="0" i="0" u="none" strike="noStrike" cap="none" dirty="0">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0004"/>
                  </a:ext>
                </a:extLst>
              </a:tr>
            </a:tbl>
          </a:graphicData>
        </a:graphic>
      </p:graphicFrame>
      <p:sp>
        <p:nvSpPr>
          <p:cNvPr id="3" name="テキスト ボックス 2">
            <a:extLst>
              <a:ext uri="{FF2B5EF4-FFF2-40B4-BE49-F238E27FC236}">
                <a16:creationId xmlns:a16="http://schemas.microsoft.com/office/drawing/2014/main" id="{61CC4A14-8C84-DB46-2836-33C5B76B7BDD}"/>
              </a:ext>
            </a:extLst>
          </p:cNvPr>
          <p:cNvSpPr txBox="1"/>
          <p:nvPr/>
        </p:nvSpPr>
        <p:spPr>
          <a:xfrm>
            <a:off x="573089" y="1942396"/>
            <a:ext cx="4722237" cy="670889"/>
          </a:xfrm>
          <a:prstGeom prst="rect">
            <a:avLst/>
          </a:prstGeom>
          <a:noFill/>
        </p:spPr>
        <p:txBody>
          <a:bodyPr wrap="square" lIns="0" tIns="0" rIns="0" bIns="0" rtlCol="0">
            <a:spAutoFit/>
          </a:bodyPr>
          <a:lstStyle/>
          <a:p>
            <a:pPr>
              <a:lnSpc>
                <a:spcPct val="150000"/>
              </a:lnSpc>
            </a:pPr>
            <a:r>
              <a:rPr kumimoji="1" lang="ja-JP" altLang="en-US" sz="1000" dirty="0">
                <a:solidFill>
                  <a:srgbClr val="3E2B21"/>
                </a:solidFill>
                <a:latin typeface="游ゴシック" panose="020B0400000000000000" pitchFamily="50" charset="-128"/>
                <a:ea typeface="游ゴシック" panose="020B0400000000000000" pitchFamily="50" charset="-128"/>
              </a:rPr>
              <a:t>じっくり</a:t>
            </a:r>
            <a:r>
              <a:rPr kumimoji="1" lang="ja-JP" altLang="en-US" sz="1000" dirty="0">
                <a:solidFill>
                  <a:srgbClr val="412C1B"/>
                </a:solidFill>
                <a:latin typeface="游ゴシック" panose="020B0400000000000000" pitchFamily="50" charset="-128"/>
                <a:ea typeface="游ゴシック" panose="020B0400000000000000" pitchFamily="50" charset="-128"/>
              </a:rPr>
              <a:t>抽出</a:t>
            </a:r>
            <a:r>
              <a:rPr kumimoji="1" lang="ja-JP" altLang="en-US" sz="1000" dirty="0">
                <a:solidFill>
                  <a:srgbClr val="3E2B21"/>
                </a:solidFill>
                <a:latin typeface="游ゴシック" panose="020B0400000000000000" pitchFamily="50" charset="-128"/>
                <a:ea typeface="游ゴシック" panose="020B0400000000000000" pitchFamily="50" charset="-128"/>
              </a:rPr>
              <a:t>で香り高い一杯ができる「ハンドドリップモード」や温度調節も搭載。</a:t>
            </a:r>
            <a:endParaRPr kumimoji="1" lang="en-US" altLang="ja-JP" sz="1000" dirty="0">
              <a:solidFill>
                <a:srgbClr val="3E2B21"/>
              </a:solidFill>
              <a:latin typeface="游ゴシック" panose="020B0400000000000000" pitchFamily="50" charset="-128"/>
              <a:ea typeface="游ゴシック" panose="020B0400000000000000" pitchFamily="50" charset="-128"/>
            </a:endParaRPr>
          </a:p>
          <a:p>
            <a:pPr>
              <a:lnSpc>
                <a:spcPct val="150000"/>
              </a:lnSpc>
            </a:pPr>
            <a:r>
              <a:rPr kumimoji="1" lang="ja-JP" altLang="en-US" sz="1000" dirty="0">
                <a:solidFill>
                  <a:srgbClr val="3E2B21"/>
                </a:solidFill>
                <a:latin typeface="游ゴシック" panose="020B0400000000000000" pitchFamily="50" charset="-128"/>
                <a:ea typeface="游ゴシック" panose="020B0400000000000000" pitchFamily="50" charset="-128"/>
              </a:rPr>
              <a:t>置く場所を選ばないサイズと充実の機能で、どこでも、みんなが楽しめるカフェに！</a:t>
            </a:r>
            <a:endParaRPr kumimoji="1" lang="en-US" altLang="ja-JP" sz="1000" dirty="0">
              <a:solidFill>
                <a:srgbClr val="3E2B21"/>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3F40D812-4333-5C83-3230-3327D233A62B}"/>
              </a:ext>
            </a:extLst>
          </p:cNvPr>
          <p:cNvSpPr txBox="1"/>
          <p:nvPr/>
        </p:nvSpPr>
        <p:spPr>
          <a:xfrm>
            <a:off x="583443" y="1069447"/>
            <a:ext cx="5820037" cy="786818"/>
          </a:xfrm>
          <a:prstGeom prst="rect">
            <a:avLst/>
          </a:prstGeom>
          <a:noFill/>
        </p:spPr>
        <p:txBody>
          <a:bodyPr wrap="square" lIns="0" rtlCol="0">
            <a:spAutoFit/>
          </a:bodyPr>
          <a:lstStyle/>
          <a:p>
            <a:pPr>
              <a:lnSpc>
                <a:spcPct val="130000"/>
              </a:lnSpc>
            </a:pPr>
            <a:r>
              <a:rPr kumimoji="1" lang="ja-JP" altLang="en-US" sz="1800" b="1">
                <a:solidFill>
                  <a:srgbClr val="3E2B21"/>
                </a:solidFill>
                <a:latin typeface="游ゴシック" panose="020B0400000000000000" pitchFamily="50" charset="-128"/>
                <a:ea typeface="游ゴシック" panose="020B0400000000000000" pitchFamily="50" charset="-128"/>
              </a:rPr>
              <a:t>スリムなボディに充実のカスタマイズ機能が</a:t>
            </a:r>
            <a:endParaRPr kumimoji="1" lang="en-US" altLang="ja-JP" sz="1800" b="1" dirty="0">
              <a:solidFill>
                <a:srgbClr val="3E2B21"/>
              </a:solidFill>
              <a:latin typeface="游ゴシック" panose="020B0400000000000000" pitchFamily="50" charset="-128"/>
              <a:ea typeface="游ゴシック" panose="020B0400000000000000" pitchFamily="50" charset="-128"/>
            </a:endParaRPr>
          </a:p>
          <a:p>
            <a:pPr>
              <a:lnSpc>
                <a:spcPct val="130000"/>
              </a:lnSpc>
            </a:pPr>
            <a:r>
              <a:rPr kumimoji="1" lang="ja-JP" altLang="en-US" sz="1800" b="1">
                <a:solidFill>
                  <a:srgbClr val="3E2B21"/>
                </a:solidFill>
                <a:latin typeface="游ゴシック" panose="020B0400000000000000" pitchFamily="50" charset="-128"/>
                <a:ea typeface="游ゴシック" panose="020B0400000000000000" pitchFamily="50" charset="-128"/>
              </a:rPr>
              <a:t>ついた人気の</a:t>
            </a:r>
            <a:r>
              <a:rPr kumimoji="1" lang="en-US" altLang="ja-JP" sz="1800" b="1" dirty="0">
                <a:solidFill>
                  <a:srgbClr val="3E2B21"/>
                </a:solidFill>
                <a:latin typeface="游ゴシック" panose="020B0400000000000000" pitchFamily="50" charset="-128"/>
                <a:ea typeface="游ゴシック" panose="020B0400000000000000" pitchFamily="50" charset="-128"/>
              </a:rPr>
              <a:t>IoT</a:t>
            </a:r>
            <a:r>
              <a:rPr kumimoji="1" lang="ja-JP" altLang="en-US" sz="1800" b="1">
                <a:solidFill>
                  <a:srgbClr val="3E2B21"/>
                </a:solidFill>
                <a:latin typeface="游ゴシック" panose="020B0400000000000000" pitchFamily="50" charset="-128"/>
                <a:ea typeface="游ゴシック" panose="020B0400000000000000" pitchFamily="50" charset="-128"/>
              </a:rPr>
              <a:t>モデル</a:t>
            </a:r>
            <a:endParaRPr kumimoji="1" lang="en-US" altLang="ja-JP" sz="1800" b="1" dirty="0">
              <a:solidFill>
                <a:srgbClr val="3E2B21"/>
              </a:solidFill>
              <a:latin typeface="游ゴシック" panose="020B0400000000000000" pitchFamily="50" charset="-128"/>
              <a:ea typeface="游ゴシック" panose="020B0400000000000000" pitchFamily="50" charset="-128"/>
            </a:endParaRPr>
          </a:p>
        </p:txBody>
      </p:sp>
      <p:pic>
        <p:nvPicPr>
          <p:cNvPr id="11" name="図 10" descr="座る, 暗い, ペア, テーブル が含まれている画像&#10;&#10;自動的に生成された説明">
            <a:extLst>
              <a:ext uri="{FF2B5EF4-FFF2-40B4-BE49-F238E27FC236}">
                <a16:creationId xmlns:a16="http://schemas.microsoft.com/office/drawing/2014/main" id="{197A679E-EFA1-CCB6-6A63-FF68179AC04E}"/>
              </a:ext>
            </a:extLst>
          </p:cNvPr>
          <p:cNvPicPr>
            <a:picLocks noChangeAspect="1"/>
          </p:cNvPicPr>
          <p:nvPr/>
        </p:nvPicPr>
        <p:blipFill rotWithShape="1">
          <a:blip r:embed="rId6"/>
          <a:srcRect l="30700" r="29954"/>
          <a:stretch/>
        </p:blipFill>
        <p:spPr>
          <a:xfrm>
            <a:off x="7062401" y="1307809"/>
            <a:ext cx="2397804" cy="3437525"/>
          </a:xfrm>
          <a:prstGeom prst="rect">
            <a:avLst/>
          </a:prstGeom>
        </p:spPr>
      </p:pic>
    </p:spTree>
    <p:extLst>
      <p:ext uri="{BB962C8B-B14F-4D97-AF65-F5344CB8AC3E}">
        <p14:creationId xmlns:p14="http://schemas.microsoft.com/office/powerpoint/2010/main" val="1389574138"/>
      </p:ext>
    </p:extLst>
  </p:cSld>
  <p:clrMapOvr>
    <a:masterClrMapping/>
  </p:clrMapOvr>
</p:sld>
</file>

<file path=ppt/theme/theme1.xml><?xml version="1.0" encoding="utf-8"?>
<a:theme xmlns:a="http://schemas.openxmlformats.org/drawingml/2006/main" name="1_デザインの設定">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8A5B52CE2F33547BFE2486714E4820E" ma:contentTypeVersion="14" ma:contentTypeDescription="新しいドキュメントを作成します。" ma:contentTypeScope="" ma:versionID="19c3ab2a98d6a5a1139872da39f1dfc6">
  <xsd:schema xmlns:xsd="http://www.w3.org/2001/XMLSchema" xmlns:xs="http://www.w3.org/2001/XMLSchema" xmlns:p="http://schemas.microsoft.com/office/2006/metadata/properties" xmlns:ns2="39ddff33-dbc9-475c-8c04-2b63b0c74d09" xmlns:ns3="ddeda304-f8ee-4464-9ff8-917edfc61a05" targetNamespace="http://schemas.microsoft.com/office/2006/metadata/properties" ma:root="true" ma:fieldsID="37bfcd2a71d0370bad84818eeaa3defe" ns2:_="" ns3:_="">
    <xsd:import namespace="39ddff33-dbc9-475c-8c04-2b63b0c74d09"/>
    <xsd:import namespace="ddeda304-f8ee-4464-9ff8-917edfc61a0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ddff33-dbc9-475c-8c04-2b63b0c74d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63b4f369-e68d-40dc-b20e-bd2c7c5d9b05"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deda304-f8ee-4464-9ff8-917edfc61a0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c867011-4497-4013-bb7a-dc3dbe5a3a48}" ma:internalName="TaxCatchAll" ma:showField="CatchAllData" ma:web="ddeda304-f8ee-4464-9ff8-917edfc61a0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9ddff33-dbc9-475c-8c04-2b63b0c74d09">
      <Terms xmlns="http://schemas.microsoft.com/office/infopath/2007/PartnerControls"/>
    </lcf76f155ced4ddcb4097134ff3c332f>
    <TaxCatchAll xmlns="ddeda304-f8ee-4464-9ff8-917edfc61a05" xsi:nil="true"/>
  </documentManagement>
</p:properties>
</file>

<file path=customXml/itemProps1.xml><?xml version="1.0" encoding="utf-8"?>
<ds:datastoreItem xmlns:ds="http://schemas.openxmlformats.org/officeDocument/2006/customXml" ds:itemID="{A87168D9-75E7-4E03-BCF2-AFAA4CA23EAD}"/>
</file>

<file path=customXml/itemProps2.xml><?xml version="1.0" encoding="utf-8"?>
<ds:datastoreItem xmlns:ds="http://schemas.openxmlformats.org/officeDocument/2006/customXml" ds:itemID="{6F53443E-2EF3-4FDC-9FFB-B851022B5BDC}"/>
</file>

<file path=customXml/itemProps3.xml><?xml version="1.0" encoding="utf-8"?>
<ds:datastoreItem xmlns:ds="http://schemas.openxmlformats.org/officeDocument/2006/customXml" ds:itemID="{04B3747C-443A-4968-AD68-B70313F34D01}"/>
</file>

<file path=docMetadata/LabelInfo.xml><?xml version="1.0" encoding="utf-8"?>
<clbl:labelList xmlns:clbl="http://schemas.microsoft.com/office/2020/mipLabelMetadata">
  <clbl:label id="{1ada0a2f-b917-4d51-b0d0-d418a10c8b23}" enabled="1" method="Standard" siteId="{12a3af23-a769-4654-847f-958f3d479f4a}" removed="0"/>
</clbl:labelList>
</file>

<file path=docProps/app.xml><?xml version="1.0" encoding="utf-8"?>
<Properties xmlns="http://schemas.openxmlformats.org/officeDocument/2006/extended-properties" xmlns:vt="http://schemas.openxmlformats.org/officeDocument/2006/docPropsVTypes">
  <TotalTime>0</TotalTime>
  <Words>1836</Words>
  <Application>Microsoft Office PowerPoint</Application>
  <PresentationFormat>A4 210 x 297 mm</PresentationFormat>
  <Paragraphs>263</Paragraphs>
  <Slides>18</Slides>
  <Notes>18</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18</vt:i4>
      </vt:variant>
    </vt:vector>
  </HeadingPairs>
  <TitlesOfParts>
    <vt:vector size="26" baseType="lpstr">
      <vt:lpstr>游ゴシック</vt:lpstr>
      <vt:lpstr>Calibri</vt:lpstr>
      <vt:lpstr>游ゴシック</vt:lpstr>
      <vt:lpstr>游ゴシック Medium</vt:lpstr>
      <vt:lpstr>Quattrocento Sans</vt:lpstr>
      <vt:lpstr>Yu Gothic UI</vt:lpstr>
      <vt:lpstr>Arial</vt:lpstr>
      <vt:lpstr>1_デザインの設定</vt:lpstr>
      <vt:lpstr>PowerPoint プレゼンテーション</vt:lpstr>
      <vt:lpstr>PowerPoint プレゼンテーション</vt:lpstr>
      <vt:lpstr>PowerPoint プレゼンテーション</vt:lpstr>
      <vt:lpstr>ネスカフェ アンバサダーとは？</vt:lpstr>
      <vt:lpstr>人気の理由とは？</vt:lpstr>
      <vt:lpstr>導入イメージ</vt:lpstr>
      <vt:lpstr>ご利用者の声</vt:lpstr>
      <vt:lpstr>プラン内容</vt:lpstr>
      <vt:lpstr>ネスカフェ ドルチェ グスト ジェニオ エス タッチ</vt:lpstr>
      <vt:lpstr>カプセル ラインアップ</vt:lpstr>
      <vt:lpstr>他のプランと比較</vt:lpstr>
      <vt:lpstr>月々の費用</vt:lpstr>
      <vt:lpstr>定期便のおトクな特典</vt:lpstr>
      <vt:lpstr>ウォーターボトルの定期便</vt:lpstr>
      <vt:lpstr>ご利用条件</vt:lpstr>
      <vt:lpstr>お申し込みの流れ</vt:lpstr>
      <vt:lpstr>よくあるご質問</vt:lpstr>
      <vt:lpstr>お問い合わせ先</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2025-03-06T06:16:15Z</dcterms:created>
  <dcterms:modified xsi:type="dcterms:W3CDTF">2025-03-06T06:16:27Z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ada0a2f-b917-4d51-b0d0-d418a10c8b23_Name">
    <vt:lpwstr>1ada0a2f-b917-4d51-b0d0-d418a10c8b23</vt:lpwstr>
  </property>
  <property fmtid="{D5CDD505-2E9C-101B-9397-08002B2CF9AE}" pid="3" name="MSIP_Label_1ada0a2f-b917-4d51-b0d0-d418a10c8b23_Enabled">
    <vt:lpwstr>true</vt:lpwstr>
  </property>
  <property fmtid="{D5CDD505-2E9C-101B-9397-08002B2CF9AE}" pid="4" name="MediaServiceImageTags">
    <vt:lpwstr/>
  </property>
  <property fmtid="{D5CDD505-2E9C-101B-9397-08002B2CF9AE}" pid="5" name="ContentTypeId">
    <vt:lpwstr>0x010100F8A5B52CE2F33547BFE2486714E4820E</vt:lpwstr>
  </property>
  <property fmtid="{D5CDD505-2E9C-101B-9397-08002B2CF9AE}" pid="6" name="MSIP_Label_1ada0a2f-b917-4d51-b0d0-d418a10c8b23_ActionId">
    <vt:lpwstr>da78a589-a3af-49f1-9d31-41265aaca273</vt:lpwstr>
  </property>
  <property fmtid="{D5CDD505-2E9C-101B-9397-08002B2CF9AE}" pid="7" name="MSIP_Label_1ada0a2f-b917-4d51-b0d0-d418a10c8b23_SetDate">
    <vt:lpwstr>2024-03-19T07:58:21Z</vt:lpwstr>
  </property>
  <property fmtid="{D5CDD505-2E9C-101B-9397-08002B2CF9AE}" pid="8" name="MSIP_Label_1ada0a2f-b917-4d51-b0d0-d418a10c8b23_ContentBits">
    <vt:lpwstr>0</vt:lpwstr>
  </property>
  <property fmtid="{D5CDD505-2E9C-101B-9397-08002B2CF9AE}" pid="9" name="MSIP_Label_1ada0a2f-b917-4d51-b0d0-d418a10c8b23_Method">
    <vt:lpwstr>Standard</vt:lpwstr>
  </property>
  <property fmtid="{D5CDD505-2E9C-101B-9397-08002B2CF9AE}" pid="10" name="MSIP_Label_1ada0a2f-b917-4d51-b0d0-d418a10c8b23_SiteId">
    <vt:lpwstr>12a3af23-a769-4654-847f-958f3d479f4a</vt:lpwstr>
  </property>
  <property fmtid="{D5CDD505-2E9C-101B-9397-08002B2CF9AE}" pid="11" name="_dlc_policyId">
    <vt:lpwstr/>
  </property>
  <property fmtid="{D5CDD505-2E9C-101B-9397-08002B2CF9AE}" pid="12" name="ItemRetentionFormula">
    <vt:lpwstr/>
  </property>
</Properties>
</file>